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360E7-5383-486B-A0AE-9EEB2320D544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880F1-686B-4E44-A57D-14AEFFBCEFB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id-ID" dirty="0" smtClean="0"/>
              <a:t>PERTEMUAN 9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Analisis Data 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dan </a:t>
            </a:r>
          </a:p>
          <a:p>
            <a:r>
              <a:rPr lang="en-US" sz="4400" dirty="0" err="1" smtClean="0">
                <a:solidFill>
                  <a:schemeClr val="tx1"/>
                </a:solidFill>
              </a:rPr>
              <a:t>Interpretasi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Hasil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Analisis</a:t>
            </a:r>
            <a:endParaRPr lang="id-ID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55650"/>
          </a:xfrm>
        </p:spPr>
        <p:txBody>
          <a:bodyPr/>
          <a:lstStyle/>
          <a:p>
            <a:pPr eaLnBrk="1" hangingPunct="1"/>
            <a:r>
              <a:rPr lang="en-US" sz="4000" smtClean="0"/>
              <a:t>Analisis Data Kuantitatif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2250" cy="5257800"/>
          </a:xfrm>
        </p:spPr>
        <p:txBody>
          <a:bodyPr/>
          <a:lstStyle/>
          <a:p>
            <a:pPr marL="457200" lvl="2" eaLnBrk="1" hangingPunct="1">
              <a:lnSpc>
                <a:spcPct val="80000"/>
              </a:lnSpc>
              <a:spcAft>
                <a:spcPct val="50000"/>
              </a:spcAft>
              <a:buFont typeface="Wingdings" pitchFamily="2" charset="2"/>
              <a:buBlip>
                <a:blip r:embed="rId2"/>
              </a:buBlip>
            </a:pPr>
            <a:r>
              <a:rPr lang="pt-BR" sz="2800" smtClean="0">
                <a:latin typeface="Century Gothic" pitchFamily="34" charset="0"/>
              </a:rPr>
              <a:t>Dilakukan pada setiap siklus</a:t>
            </a:r>
          </a:p>
          <a:p>
            <a:pPr marL="800100" lvl="3" eaLnBrk="1" hangingPunct="1">
              <a:lnSpc>
                <a:spcPct val="80000"/>
              </a:lnSpc>
              <a:spcAft>
                <a:spcPct val="50000"/>
              </a:spcAft>
              <a:buFont typeface="Wingdings" pitchFamily="2" charset="2"/>
              <a:buBlip>
                <a:blip r:embed="rId3"/>
              </a:buBlip>
            </a:pPr>
            <a:r>
              <a:rPr lang="pt-BR" sz="2400" smtClean="0">
                <a:latin typeface="Century Gothic" pitchFamily="34" charset="0"/>
              </a:rPr>
              <a:t>Pengolahan data mentah</a:t>
            </a:r>
          </a:p>
          <a:p>
            <a:pPr marL="1143000" lvl="4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Blip>
                <a:blip r:embed="rId4"/>
              </a:buBlip>
            </a:pPr>
            <a:r>
              <a:rPr lang="pt-BR" sz="2400" smtClean="0">
                <a:latin typeface="Century Gothic" pitchFamily="34" charset="0"/>
              </a:rPr>
              <a:t>Nilai rata-rata</a:t>
            </a:r>
          </a:p>
          <a:p>
            <a:pPr marL="1143000" lvl="4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Blip>
                <a:blip r:embed="rId4"/>
              </a:buBlip>
            </a:pPr>
            <a:r>
              <a:rPr lang="pt-BR" sz="2400" smtClean="0">
                <a:latin typeface="Century Gothic" pitchFamily="34" charset="0"/>
              </a:rPr>
              <a:t>Median</a:t>
            </a:r>
          </a:p>
          <a:p>
            <a:pPr marL="1143000" lvl="4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Blip>
                <a:blip r:embed="rId4"/>
              </a:buBlip>
            </a:pPr>
            <a:r>
              <a:rPr lang="pt-BR" sz="2400" smtClean="0">
                <a:latin typeface="Century Gothic" pitchFamily="34" charset="0"/>
              </a:rPr>
              <a:t>Modus</a:t>
            </a:r>
          </a:p>
          <a:p>
            <a:pPr marL="1143000" lvl="4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Blip>
                <a:blip r:embed="rId4"/>
              </a:buBlip>
            </a:pPr>
            <a:r>
              <a:rPr lang="pt-BR" sz="2400" smtClean="0">
                <a:latin typeface="Century Gothic" pitchFamily="34" charset="0"/>
              </a:rPr>
              <a:t>Simpangan baku</a:t>
            </a:r>
          </a:p>
          <a:p>
            <a:pPr marL="1143000" lvl="4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Blip>
                <a:blip r:embed="rId4"/>
              </a:buBlip>
            </a:pPr>
            <a:r>
              <a:rPr lang="pt-BR" sz="2400" smtClean="0">
                <a:latin typeface="Century Gothic" pitchFamily="34" charset="0"/>
              </a:rPr>
              <a:t>Jangkauan</a:t>
            </a:r>
          </a:p>
          <a:p>
            <a:pPr marL="1143000" lvl="4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Blip>
                <a:blip r:embed="rId4"/>
              </a:buBlip>
            </a:pPr>
            <a:r>
              <a:rPr lang="pt-BR" sz="2400" smtClean="0">
                <a:latin typeface="Century Gothic" pitchFamily="34" charset="0"/>
              </a:rPr>
              <a:t>Nilai maksimum dan nilai minimum data</a:t>
            </a:r>
            <a:endParaRPr lang="pt-BR" smtClean="0">
              <a:latin typeface="Century Gothic" pitchFamily="34" charset="0"/>
            </a:endParaRPr>
          </a:p>
          <a:p>
            <a:pPr marL="800100" lvl="3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pt-BR" sz="2400" smtClean="0">
                <a:latin typeface="Century Gothic" pitchFamily="34" charset="0"/>
              </a:rPr>
              <a:t>Uji hipotesis tindakan</a:t>
            </a:r>
          </a:p>
          <a:p>
            <a:pPr marL="1143000" lvl="4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>
                <a:latin typeface="Century Gothic" pitchFamily="34" charset="0"/>
              </a:rPr>
              <a:t>Uji-t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2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/>
      <p:bldP spid="3829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0"/>
          </a:xfrm>
        </p:spPr>
        <p:txBody>
          <a:bodyPr/>
          <a:lstStyle/>
          <a:p>
            <a:pPr eaLnBrk="1" hangingPunct="1"/>
            <a:r>
              <a:rPr lang="en-US" smtClean="0"/>
              <a:t>Analisis Data Kualitatif</a:t>
            </a:r>
          </a:p>
        </p:txBody>
      </p:sp>
      <p:sp>
        <p:nvSpPr>
          <p:cNvPr id="3850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Menurut Miles dan Huberman: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Reduksi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Penyederhanaan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Membuat ringkasan dan pengkodean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Penyajian data secara: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Matrik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Bagan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Matrik daftar cek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Penarikan kesimpulan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Validasi data (teknik pemeriksanaan keabsahan data)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Temuan pola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6" grpId="0"/>
      <p:bldP spid="3850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Contoh Analisis Data Kualitatif</a:t>
            </a:r>
            <a:br>
              <a:rPr lang="en-US" sz="3200" smtClean="0"/>
            </a:br>
            <a:r>
              <a:rPr lang="en-US" sz="3200" smtClean="0"/>
              <a:t>Hasil Pengamatan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91452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Nama</a:t>
                      </a:r>
                      <a:r>
                        <a:rPr lang="en-US" sz="1800" dirty="0" smtClean="0"/>
                        <a:t> Guru:                                                </a:t>
                      </a:r>
                      <a:r>
                        <a:rPr lang="en-US" sz="1800" dirty="0" err="1" smtClean="0"/>
                        <a:t>Pengamat</a:t>
                      </a:r>
                      <a:r>
                        <a:rPr lang="en-US" sz="1800" dirty="0" smtClean="0"/>
                        <a:t>:</a:t>
                      </a:r>
                    </a:p>
                    <a:p>
                      <a:r>
                        <a:rPr lang="en-US" sz="1800" dirty="0" err="1" smtClean="0"/>
                        <a:t>Tempat</a:t>
                      </a:r>
                      <a:r>
                        <a:rPr lang="en-US" sz="1800" baseline="0" dirty="0" smtClean="0"/>
                        <a:t>       :                                                </a:t>
                      </a:r>
                      <a:r>
                        <a:rPr lang="en-US" sz="1800" baseline="0" dirty="0" err="1" smtClean="0"/>
                        <a:t>Jumlah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Siswa</a:t>
                      </a:r>
                      <a:r>
                        <a:rPr lang="en-US" sz="1800" baseline="0" dirty="0" smtClean="0"/>
                        <a:t>:</a:t>
                      </a:r>
                    </a:p>
                    <a:p>
                      <a:r>
                        <a:rPr lang="en-US" sz="1800" baseline="0" dirty="0" err="1" smtClean="0"/>
                        <a:t>Waktu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283502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Deskripsi</a:t>
                      </a:r>
                      <a:r>
                        <a:rPr lang="en-US" sz="1800" dirty="0" smtClean="0"/>
                        <a:t>: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26" marB="45726"/>
                </a:tc>
              </a:tr>
              <a:tr h="91452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Refleksi</a:t>
                      </a:r>
                      <a:r>
                        <a:rPr lang="en-US" sz="1800" dirty="0" smtClean="0"/>
                        <a:t>: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315913"/>
            <a:ext cx="7086600" cy="827087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chemeClr val="tx1"/>
                </a:solidFill>
              </a:rPr>
              <a:t>Interpretasi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Hasil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Analisis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95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alisto MT" pitchFamily="18" charset="0"/>
              </a:rPr>
              <a:t>Memperpanjang analisis dengan mengajukan pertanyaan-pertanyaan baru</a:t>
            </a:r>
          </a:p>
          <a:p>
            <a:pPr eaLnBrk="1" hangingPunct="1"/>
            <a:r>
              <a:rPr lang="en-US" sz="2800" smtClean="0">
                <a:latin typeface="Calisto MT" pitchFamily="18" charset="0"/>
              </a:rPr>
              <a:t>Mengkaitkan temuan dengan pengalaman pribadi terkait</a:t>
            </a:r>
          </a:p>
          <a:p>
            <a:pPr eaLnBrk="1" hangingPunct="1"/>
            <a:r>
              <a:rPr lang="en-US" sz="2800" smtClean="0">
                <a:latin typeface="Calisto MT" pitchFamily="18" charset="0"/>
              </a:rPr>
              <a:t>Menggunakan advis dari expert di bidangnya</a:t>
            </a:r>
          </a:p>
          <a:p>
            <a:pPr eaLnBrk="1" hangingPunct="1"/>
            <a:r>
              <a:rPr lang="en-US" sz="2800" smtClean="0">
                <a:latin typeface="Calisto MT" pitchFamily="18" charset="0"/>
              </a:rPr>
              <a:t>Kontekstualisasi temuan-temuan dengan literatur</a:t>
            </a:r>
          </a:p>
          <a:p>
            <a:pPr eaLnBrk="1" hangingPunct="1"/>
            <a:r>
              <a:rPr lang="en-US" sz="2800" smtClean="0">
                <a:latin typeface="Calisto MT" pitchFamily="18" charset="0"/>
              </a:rPr>
              <a:t>Kembali pada teori</a:t>
            </a:r>
          </a:p>
          <a:p>
            <a:pPr eaLnBrk="1" hangingPunct="1"/>
            <a:r>
              <a:rPr lang="en-US" sz="2800" smtClean="0">
                <a:latin typeface="Calisto MT" pitchFamily="18" charset="0"/>
              </a:rPr>
              <a:t>Mengetahui kapan menanyakan tentang “Kapan”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/>
      <p:bldP spid="38605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PERTEMUAN 9</vt:lpstr>
      <vt:lpstr>Analisis Data Kuantitatif</vt:lpstr>
      <vt:lpstr>Analisis Data Kualitatif</vt:lpstr>
      <vt:lpstr>Contoh Analisis Data Kualitatif Hasil Pengamatan</vt:lpstr>
      <vt:lpstr>Interpretasi Hasil Analisis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supriatna</dc:creator>
  <cp:lastModifiedBy>supriatna</cp:lastModifiedBy>
  <cp:revision>1</cp:revision>
  <dcterms:created xsi:type="dcterms:W3CDTF">2016-05-05T09:22:53Z</dcterms:created>
  <dcterms:modified xsi:type="dcterms:W3CDTF">2016-05-05T09:25:29Z</dcterms:modified>
</cp:coreProperties>
</file>