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63" r:id="rId4"/>
    <p:sldId id="264" r:id="rId5"/>
    <p:sldId id="257" r:id="rId6"/>
    <p:sldId id="258" r:id="rId7"/>
    <p:sldId id="260" r:id="rId8"/>
    <p:sldId id="261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118" d="100"/>
          <a:sy n="118" d="100"/>
        </p:scale>
        <p:origin x="-142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C3BB1-BF4E-44DF-A3AF-082A21F0F387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92E62-74F5-4091-9C74-29B296F7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04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1843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821CEE1-A99B-4C1C-A80F-978194060E0F}" type="slidenum">
              <a:rPr lang="id-ID" altLang="en-US" smtClean="0">
                <a:latin typeface="Calibri" pitchFamily="34" charset="0"/>
              </a:rPr>
              <a:pPr/>
              <a:t>2</a:t>
            </a:fld>
            <a:endParaRPr lang="id-ID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1946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066D63E-8121-48CD-8ED3-DE299A5E0FE9}" type="slidenum">
              <a:rPr lang="id-ID" altLang="en-US" smtClean="0">
                <a:latin typeface="Calibri" pitchFamily="34" charset="0"/>
              </a:rPr>
              <a:pPr/>
              <a:t>3</a:t>
            </a:fld>
            <a:endParaRPr lang="id-ID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2048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DCE18E-8DBD-489A-BD95-A611953C9F0E}" type="slidenum">
              <a:rPr lang="id-ID" altLang="en-US" smtClean="0">
                <a:latin typeface="Calibri" pitchFamily="34" charset="0"/>
              </a:rPr>
              <a:pPr/>
              <a:t>4</a:t>
            </a:fld>
            <a:endParaRPr lang="id-ID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7938"/>
            <a:ext cx="91440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  <a:prstGeom prst="rect">
            <a:avLst/>
          </a:prstGeo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AE263C1B-55FF-4CBD-B9B7-4BC388D7D0BF}" type="datetimeFigureOut">
              <a:rPr lang="en-US" smtClean="0"/>
              <a:pPr/>
              <a:t>15-May-19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0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263C1B-55FF-4CBD-B9B7-4BC388D7D0BF}" type="datetimeFigureOut">
              <a:rPr lang="en-US" smtClean="0"/>
              <a:pPr/>
              <a:t>15-May-19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7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263C1B-55FF-4CBD-B9B7-4BC388D7D0BF}" type="datetimeFigureOut">
              <a:rPr lang="en-US" smtClean="0"/>
              <a:pPr/>
              <a:t>15-May-19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9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263C1B-55FF-4CBD-B9B7-4BC388D7D0BF}" type="datetimeFigureOut">
              <a:rPr lang="en-US" smtClean="0"/>
              <a:pPr/>
              <a:t>15-May-19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80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263C1B-55FF-4CBD-B9B7-4BC388D7D0BF}" type="datetimeFigureOut">
              <a:rPr lang="en-US" smtClean="0"/>
              <a:pPr/>
              <a:t>15-May-19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7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263C1B-55FF-4CBD-B9B7-4BC388D7D0BF}" type="datetimeFigureOut">
              <a:rPr lang="en-US" smtClean="0"/>
              <a:pPr/>
              <a:t>15-May-19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6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263C1B-55FF-4CBD-B9B7-4BC388D7D0BF}" type="datetimeFigureOut">
              <a:rPr lang="en-US" smtClean="0"/>
              <a:pPr/>
              <a:t>15-May-19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263C1B-55FF-4CBD-B9B7-4BC388D7D0BF}" type="datetimeFigureOut">
              <a:rPr lang="en-US" smtClean="0"/>
              <a:pPr/>
              <a:t>15-May-19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1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263C1B-55FF-4CBD-B9B7-4BC388D7D0BF}" type="datetimeFigureOut">
              <a:rPr lang="en-US" smtClean="0"/>
              <a:pPr/>
              <a:t>15-May-19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1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263C1B-55FF-4CBD-B9B7-4BC388D7D0BF}" type="datetimeFigureOut">
              <a:rPr lang="en-US" smtClean="0"/>
              <a:pPr/>
              <a:t>15-May-19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0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263C1B-55FF-4CBD-B9B7-4BC388D7D0BF}" type="datetimeFigureOut">
              <a:rPr lang="en-US" smtClean="0"/>
              <a:pPr/>
              <a:t>15-May-19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4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0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Noni </a:t>
            </a:r>
            <a:r>
              <a:rPr lang="en-US" dirty="0" err="1" smtClean="0">
                <a:solidFill>
                  <a:schemeClr val="tx1"/>
                </a:solidFill>
              </a:rPr>
              <a:t>Agustina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84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/>
            </a:extLst>
          </p:cNvPr>
          <p:cNvSpPr txBox="1"/>
          <p:nvPr/>
        </p:nvSpPr>
        <p:spPr>
          <a:xfrm>
            <a:off x="0" y="914400"/>
            <a:ext cx="9144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b="1" dirty="0"/>
              <a:t>VISI DAN MISI UNIVERSITAS ESA UNGGUL</a:t>
            </a:r>
          </a:p>
        </p:txBody>
      </p:sp>
      <p:pic>
        <p:nvPicPr>
          <p:cNvPr id="14341" name="Content Placeholder 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57388" y="2185988"/>
            <a:ext cx="5229225" cy="3354387"/>
          </a:xfrm>
        </p:spPr>
      </p:pic>
    </p:spTree>
    <p:extLst>
      <p:ext uri="{BB962C8B-B14F-4D97-AF65-F5344CB8AC3E}">
        <p14:creationId xmlns:p14="http://schemas.microsoft.com/office/powerpoint/2010/main" val="28914404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00" r="1299"/>
          <a:stretch>
            <a:fillRect/>
          </a:stretch>
        </p:blipFill>
        <p:spPr bwMode="auto">
          <a:xfrm>
            <a:off x="420688" y="1600200"/>
            <a:ext cx="803751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8" r="546"/>
          <a:stretch>
            <a:fillRect/>
          </a:stretch>
        </p:blipFill>
        <p:spPr bwMode="auto">
          <a:xfrm>
            <a:off x="452438" y="3429000"/>
            <a:ext cx="8234362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533400" y="969963"/>
            <a:ext cx="480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VISI FKIP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542925" y="28956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MISI FKIP</a:t>
            </a:r>
          </a:p>
        </p:txBody>
      </p:sp>
    </p:spTree>
    <p:extLst>
      <p:ext uri="{BB962C8B-B14F-4D97-AF65-F5344CB8AC3E}">
        <p14:creationId xmlns:p14="http://schemas.microsoft.com/office/powerpoint/2010/main" val="15476810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3" t="8929" r="291" b="10715"/>
          <a:stretch>
            <a:fillRect/>
          </a:stretch>
        </p:blipFill>
        <p:spPr bwMode="auto">
          <a:xfrm>
            <a:off x="223838" y="1714500"/>
            <a:ext cx="869632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533400" y="969963"/>
            <a:ext cx="480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TUJUAN FKIP</a:t>
            </a:r>
          </a:p>
        </p:txBody>
      </p:sp>
    </p:spTree>
    <p:extLst>
      <p:ext uri="{BB962C8B-B14F-4D97-AF65-F5344CB8AC3E}">
        <p14:creationId xmlns:p14="http://schemas.microsoft.com/office/powerpoint/2010/main" val="28664539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Perkuliahan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813043"/>
              </p:ext>
            </p:extLst>
          </p:nvPr>
        </p:nvGraphicFramePr>
        <p:xfrm>
          <a:off x="457200" y="1066800"/>
          <a:ext cx="8077200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670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Pertemuan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Topik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Pengantar</a:t>
                      </a:r>
                      <a:r>
                        <a:rPr lang="en-US" baseline="0" dirty="0" smtClean="0"/>
                        <a:t> Mata </a:t>
                      </a:r>
                      <a:r>
                        <a:rPr lang="en-US" baseline="0" dirty="0" err="1" smtClean="0"/>
                        <a:t>Kuliah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Keterampilan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Dasar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Mengajar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terbaru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melalui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jurnal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penelitian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berkaitan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keterampilan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dasar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mengajar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Keterampilan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dasar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menjelaskan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Keterampilan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dasar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bertanya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Keterampilan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dasar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menggunakan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variasi</a:t>
                      </a:r>
                      <a:r>
                        <a:rPr lang="en-US" baseline="0" dirty="0" smtClean="0"/>
                        <a:t> stimulus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Keterampilan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memberi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penguatan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Keterampiln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membuka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menutup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pelajaran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Keterampilan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mengajar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kelompok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kecil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perseorangan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Keterampilan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mengelola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Keterampilan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membimbing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diskusi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kelompok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kecil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12-15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Praktek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keterampilan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dasar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mengajar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UAS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73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Kehadiran</a:t>
            </a:r>
            <a:r>
              <a:rPr lang="en-US" dirty="0" smtClean="0"/>
              <a:t> : 10 %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	   : 20 %</a:t>
            </a:r>
          </a:p>
          <a:p>
            <a:r>
              <a:rPr lang="en-US" dirty="0" smtClean="0"/>
              <a:t>UTS	   : 30 %</a:t>
            </a:r>
          </a:p>
          <a:p>
            <a:r>
              <a:rPr lang="en-US" dirty="0" smtClean="0"/>
              <a:t>UAS	   : 40 %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60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581"/>
            <a:ext cx="8229600" cy="73741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TUGAS 1 (KELOMPOK)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5867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 err="1" smtClean="0"/>
              <a:t>Kamis</a:t>
            </a:r>
            <a:r>
              <a:rPr lang="en-US" sz="2000" b="1" dirty="0" smtClean="0"/>
              <a:t>, 10 </a:t>
            </a:r>
            <a:r>
              <a:rPr lang="en-US" sz="2000" b="1" dirty="0" err="1" smtClean="0"/>
              <a:t>Maret</a:t>
            </a:r>
            <a:r>
              <a:rPr lang="en-US" sz="2000" b="1" dirty="0" smtClean="0"/>
              <a:t> 2016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514350" indent="-514350">
              <a:buAutoNum type="arabicPeriod"/>
            </a:pPr>
            <a:r>
              <a:rPr lang="en-US" sz="2000" dirty="0" err="1" smtClean="0"/>
              <a:t>Mencari</a:t>
            </a:r>
            <a:r>
              <a:rPr lang="en-US" sz="2000" dirty="0" smtClean="0"/>
              <a:t> </a:t>
            </a:r>
            <a:r>
              <a:rPr lang="en-US" sz="2000" dirty="0" err="1" smtClean="0"/>
              <a:t>isu</a:t>
            </a:r>
            <a:r>
              <a:rPr lang="en-US" sz="2000" dirty="0" smtClean="0"/>
              <a:t> </a:t>
            </a:r>
            <a:r>
              <a:rPr lang="en-US" sz="2000" dirty="0" err="1" smtClean="0"/>
              <a:t>terbaru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jurnal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berkaitan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kompetensi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mengajar</a:t>
            </a:r>
            <a:r>
              <a:rPr lang="en-US" sz="2000" dirty="0" smtClean="0"/>
              <a:t>. (Di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2000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bersumber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blog)</a:t>
            </a:r>
          </a:p>
          <a:p>
            <a:pPr marL="514350" indent="-514350">
              <a:buAutoNum type="arabicPeriod"/>
            </a:pP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powerpoint</a:t>
            </a:r>
            <a:r>
              <a:rPr lang="en-US" sz="2000" dirty="0" smtClean="0"/>
              <a:t> (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paragraph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poin-poin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) yang </a:t>
            </a:r>
            <a:r>
              <a:rPr lang="en-US" sz="2000" dirty="0" err="1" smtClean="0"/>
              <a:t>mencakup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a. </a:t>
            </a:r>
            <a:r>
              <a:rPr lang="en-US" sz="2000" dirty="0" err="1" smtClean="0"/>
              <a:t>Judul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b. </a:t>
            </a:r>
            <a:r>
              <a:rPr lang="en-US" sz="2000" dirty="0" err="1" smtClean="0"/>
              <a:t>Latar</a:t>
            </a:r>
            <a:r>
              <a:rPr lang="en-US" sz="2000" dirty="0" smtClean="0"/>
              <a:t> </a:t>
            </a:r>
            <a:r>
              <a:rPr lang="en-US" sz="2000" dirty="0" err="1" smtClean="0"/>
              <a:t>belakang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c. </a:t>
            </a:r>
            <a:r>
              <a:rPr lang="en-US" sz="2000" dirty="0" err="1" smtClean="0"/>
              <a:t>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d.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e.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f. </a:t>
            </a:r>
            <a:r>
              <a:rPr lang="en-US" sz="2000" dirty="0" err="1" smtClean="0"/>
              <a:t>Kesimpulan</a:t>
            </a:r>
            <a:endParaRPr lang="en-US" sz="2000" dirty="0" smtClean="0"/>
          </a:p>
          <a:p>
            <a:pPr marL="231775" indent="-231775">
              <a:buNone/>
            </a:pPr>
            <a:r>
              <a:rPr lang="en-US" sz="2000" dirty="0" smtClean="0"/>
              <a:t>3. </a:t>
            </a:r>
            <a:r>
              <a:rPr lang="en-US" sz="2000" dirty="0" err="1" smtClean="0"/>
              <a:t>Powerpoint</a:t>
            </a:r>
            <a:r>
              <a:rPr lang="en-US" sz="2000" dirty="0" smtClean="0"/>
              <a:t> </a:t>
            </a:r>
            <a:r>
              <a:rPr lang="en-US" sz="2000" dirty="0" err="1" smtClean="0"/>
              <a:t>dikumpulkan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ketua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flashdisk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nama</a:t>
            </a:r>
            <a:r>
              <a:rPr lang="en-US" sz="2000" dirty="0" smtClean="0"/>
              <a:t> file </a:t>
            </a:r>
            <a:r>
              <a:rPr lang="en-US" sz="2000" dirty="0" err="1" smtClean="0"/>
              <a:t>masing-masing</a:t>
            </a:r>
            <a:r>
              <a:rPr lang="en-US" sz="2000" dirty="0" smtClean="0"/>
              <a:t>: </a:t>
            </a:r>
          </a:p>
          <a:p>
            <a:pPr marL="231775" indent="-231775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b="1" dirty="0" err="1" smtClean="0"/>
              <a:t>Kelompok</a:t>
            </a:r>
            <a:r>
              <a:rPr lang="en-US" sz="2000" b="1" dirty="0" smtClean="0"/>
              <a:t>….- </a:t>
            </a:r>
            <a:r>
              <a:rPr lang="en-US" sz="2000" b="1" dirty="0" err="1" smtClean="0"/>
              <a:t>Jurnal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penelitian-Keterampilan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Dasar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Mengajar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 </a:t>
            </a:r>
            <a:r>
              <a:rPr lang="en-US" sz="2000" dirty="0" err="1" smtClean="0"/>
              <a:t>Mempresentasikan</a:t>
            </a:r>
            <a:r>
              <a:rPr lang="en-US" sz="2000" dirty="0" smtClean="0"/>
              <a:t> 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selalu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melihat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membaca</a:t>
            </a:r>
            <a:r>
              <a:rPr lang="en-US" sz="2400" b="1" dirty="0" smtClean="0"/>
              <a:t> </a:t>
            </a:r>
            <a:r>
              <a:rPr lang="en-US" sz="2000" dirty="0" smtClean="0"/>
              <a:t>slides.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7264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581"/>
            <a:ext cx="8229600" cy="73741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TUGAS 2 (INDIVIDU)</a:t>
            </a:r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005433"/>
              </p:ext>
            </p:extLst>
          </p:nvPr>
        </p:nvGraphicFramePr>
        <p:xfrm>
          <a:off x="381000" y="1581852"/>
          <a:ext cx="8610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219200"/>
                <a:gridCol w="1295400"/>
                <a:gridCol w="1219200"/>
                <a:gridCol w="1219200"/>
                <a:gridCol w="13716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Kelompok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Judul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Penelitian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Latar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belakang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Rumusan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masalah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Metode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penelitian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Hasil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penelitian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Kesimpulan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5513772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2. </a:t>
            </a:r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 </a:t>
            </a:r>
            <a:r>
              <a:rPr lang="en-US" sz="2000" dirty="0" err="1" smtClean="0"/>
              <a:t>dikirim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weblog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alamat</a:t>
            </a:r>
            <a:r>
              <a:rPr lang="en-US" sz="2000" dirty="0" smtClean="0"/>
              <a:t>:</a:t>
            </a:r>
          </a:p>
          <a:p>
            <a:pPr marL="231775" indent="-57150"/>
            <a:r>
              <a:rPr lang="en-US" sz="2000" b="1" dirty="0" smtClean="0"/>
              <a:t>noniagustina.weblog.esaunggul.ac.id</a:t>
            </a:r>
            <a:r>
              <a:rPr lang="en-US" sz="2000" dirty="0" smtClean="0"/>
              <a:t>  (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hari</a:t>
            </a:r>
            <a:r>
              <a:rPr lang="en-US" sz="2000" dirty="0" smtClean="0"/>
              <a:t> </a:t>
            </a:r>
            <a:r>
              <a:rPr lang="en-US" sz="2000" dirty="0" err="1" smtClean="0"/>
              <a:t>Jum’at</a:t>
            </a:r>
            <a:r>
              <a:rPr lang="en-US" sz="2000" dirty="0" smtClean="0"/>
              <a:t>, </a:t>
            </a:r>
            <a:r>
              <a:rPr lang="en-US" sz="2000" dirty="0" err="1" smtClean="0"/>
              <a:t>tanggal</a:t>
            </a:r>
            <a:r>
              <a:rPr lang="en-US" sz="2000" dirty="0" smtClean="0"/>
              <a:t> 18 </a:t>
            </a:r>
            <a:r>
              <a:rPr lang="en-US" sz="2000" dirty="0" err="1" smtClean="0"/>
              <a:t>Maret</a:t>
            </a:r>
            <a:r>
              <a:rPr lang="en-US" sz="2000" dirty="0" smtClean="0"/>
              <a:t> 2016 )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838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Kelompok</a:t>
            </a:r>
            <a:r>
              <a:rPr lang="en-US" dirty="0" smtClean="0"/>
              <a:t> lain </a:t>
            </a:r>
            <a:r>
              <a:rPr lang="en-US" dirty="0" err="1" smtClean="0"/>
              <a:t>menyimak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kolom-kolom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1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r="168" b="8649"/>
          <a:stretch/>
        </p:blipFill>
        <p:spPr>
          <a:xfrm>
            <a:off x="381000" y="304800"/>
            <a:ext cx="2307525" cy="16525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096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w Cen MT" pitchFamily="34" charset="0"/>
              </a:rPr>
              <a:t>DAFTAR PUSTAKA</a:t>
            </a:r>
            <a:endParaRPr lang="en-US" sz="3200" b="1" dirty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209800"/>
            <a:ext cx="7924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w Cen MT" pitchFamily="34" charset="0"/>
              </a:rPr>
              <a:t>Djamarah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Sayiful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Bahri</a:t>
            </a:r>
            <a:r>
              <a:rPr lang="en-US" dirty="0" smtClean="0">
                <a:latin typeface="Tw Cen MT" pitchFamily="34" charset="0"/>
              </a:rPr>
              <a:t>. 2014. </a:t>
            </a:r>
            <a:r>
              <a:rPr lang="en-US" i="1" dirty="0" smtClean="0">
                <a:latin typeface="Tw Cen MT" pitchFamily="34" charset="0"/>
              </a:rPr>
              <a:t>Guru </a:t>
            </a:r>
            <a:r>
              <a:rPr lang="en-US" i="1" dirty="0" err="1" smtClean="0">
                <a:latin typeface="Tw Cen MT" pitchFamily="34" charset="0"/>
              </a:rPr>
              <a:t>dan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anak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didik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dalam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interaksi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edukatif</a:t>
            </a:r>
            <a:r>
              <a:rPr lang="en-US" dirty="0" smtClean="0">
                <a:latin typeface="Tw Cen MT" pitchFamily="34" charset="0"/>
              </a:rPr>
              <a:t>. Jakarta: </a:t>
            </a:r>
            <a:r>
              <a:rPr lang="en-US" dirty="0" err="1" smtClean="0">
                <a:latin typeface="Tw Cen MT" pitchFamily="34" charset="0"/>
              </a:rPr>
              <a:t>Rineka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Cipta</a:t>
            </a:r>
            <a:endParaRPr lang="en-US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Departemen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Kebudayaan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Direktorat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Jendral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Tinggi</a:t>
            </a:r>
            <a:r>
              <a:rPr lang="en-US" dirty="0" smtClean="0">
                <a:latin typeface="Tw Cen MT" pitchFamily="34" charset="0"/>
              </a:rPr>
              <a:t>.  Hand-out </a:t>
            </a:r>
            <a:r>
              <a:rPr lang="en-US" dirty="0" err="1" smtClean="0">
                <a:latin typeface="Tw Cen MT" pitchFamily="34" charset="0"/>
              </a:rPr>
              <a:t>Keterampilan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Dasar</a:t>
            </a:r>
            <a:r>
              <a:rPr lang="en-US" dirty="0" smtClean="0">
                <a:latin typeface="Tw Cen MT" pitchFamily="34" charset="0"/>
              </a:rPr>
              <a:t>. </a:t>
            </a:r>
          </a:p>
          <a:p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Sanjaya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Wina</a:t>
            </a:r>
            <a:r>
              <a:rPr lang="en-US" dirty="0" smtClean="0">
                <a:latin typeface="Tw Cen MT" pitchFamily="34" charset="0"/>
              </a:rPr>
              <a:t>. 2006. </a:t>
            </a:r>
            <a:r>
              <a:rPr lang="en-US" dirty="0" err="1" smtClean="0">
                <a:latin typeface="Tw Cen MT" pitchFamily="34" charset="0"/>
              </a:rPr>
              <a:t>Strategi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Pembelajaran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Berorientasi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Standar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Proses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. Jakarta: </a:t>
            </a:r>
            <a:r>
              <a:rPr lang="en-US" dirty="0" err="1" smtClean="0">
                <a:latin typeface="Tw Cen MT" pitchFamily="34" charset="0"/>
              </a:rPr>
              <a:t>Kencana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Prenada</a:t>
            </a:r>
            <a:r>
              <a:rPr lang="en-US" dirty="0" smtClean="0">
                <a:latin typeface="Tw Cen MT" pitchFamily="34" charset="0"/>
              </a:rPr>
              <a:t> Media Group</a:t>
            </a: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0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PT UEU New Version (add link)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PGSD</Template>
  <TotalTime>516</TotalTime>
  <Words>251</Words>
  <Application>Microsoft Office PowerPoint</Application>
  <PresentationFormat>On-screen Show (4:3)</PresentationFormat>
  <Paragraphs>77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 PPT UEU New Version (add link)1</vt:lpstr>
      <vt:lpstr>Keterampilan Dasar Mengajar</vt:lpstr>
      <vt:lpstr>PowerPoint Presentation</vt:lpstr>
      <vt:lpstr>PowerPoint Presentation</vt:lpstr>
      <vt:lpstr>PowerPoint Presentation</vt:lpstr>
      <vt:lpstr>Perkuliahan</vt:lpstr>
      <vt:lpstr>PENILAIAN</vt:lpstr>
      <vt:lpstr>TUGAS 1 (KELOMPOK)</vt:lpstr>
      <vt:lpstr>TUGAS 2 (INDIVIDU)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Keterampilan Dasar Mengajar</dc:title>
  <dc:creator>Class</dc:creator>
  <cp:lastModifiedBy>BPISTI2008</cp:lastModifiedBy>
  <cp:revision>57</cp:revision>
  <dcterms:created xsi:type="dcterms:W3CDTF">2016-03-03T00:00:09Z</dcterms:created>
  <dcterms:modified xsi:type="dcterms:W3CDTF">2019-05-15T08:56:13Z</dcterms:modified>
</cp:coreProperties>
</file>