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2ED38F1-AA5D-4E4F-B998-FC1F4DFCA4D4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63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7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5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4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5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4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0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0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2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220B-D327-48E0-B8B6-B09E88C0EA40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8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Keterampilan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Membimbing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Diskusi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Kelompok</a:t>
            </a:r>
            <a:r>
              <a:rPr lang="en-US" sz="4800" b="1" dirty="0" smtClean="0">
                <a:latin typeface="Tw Cen MT" pitchFamily="34" charset="0"/>
              </a:rPr>
              <a:t> Kecil</a:t>
            </a:r>
            <a:endParaRPr lang="en-US" sz="48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76200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r="4184" b="5687"/>
          <a:stretch>
            <a:fillRect/>
          </a:stretch>
        </p:blipFill>
        <p:spPr bwMode="auto">
          <a:xfrm>
            <a:off x="1981200" y="1676400"/>
            <a:ext cx="4267200" cy="370817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231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Menyebarkan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partisipasi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siswa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err="1" smtClean="0">
                <a:latin typeface="Tw Cen MT" pitchFamily="34" charset="0"/>
              </a:rPr>
              <a:t>Tujuannya</a:t>
            </a:r>
            <a:r>
              <a:rPr lang="en-US" sz="3200" dirty="0" smtClean="0">
                <a:latin typeface="Tw Cen MT" pitchFamily="34" charset="0"/>
              </a:rPr>
              <a:t>: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memiliki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kesempatan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sama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berpartisipasi</a:t>
            </a:r>
            <a:r>
              <a:rPr lang="en-US" sz="3200" dirty="0" smtClean="0">
                <a:latin typeface="Tw Cen MT" pitchFamily="34" charset="0"/>
              </a:rPr>
              <a:t> (</a:t>
            </a:r>
            <a:r>
              <a:rPr lang="en-US" sz="3200" dirty="0" err="1" smtClean="0">
                <a:latin typeface="Tw Cen MT" pitchFamily="34" charset="0"/>
              </a:rPr>
              <a:t>menghindari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monopoli</a:t>
            </a:r>
            <a:r>
              <a:rPr lang="en-US" sz="3200" dirty="0" smtClean="0">
                <a:latin typeface="Tw Cen MT" pitchFamily="34" charset="0"/>
              </a:rPr>
              <a:t>)</a:t>
            </a:r>
          </a:p>
          <a:p>
            <a:pPr marL="514350" indent="-514350"/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Mendorong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tidak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berpartisipasi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Mencegah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suka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memonopoli</a:t>
            </a:r>
            <a:r>
              <a:rPr lang="en-US" sz="3200" dirty="0" smtClean="0">
                <a:latin typeface="Tw Cen MT" pitchFamily="34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Mendorong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mengomentari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lain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Menutup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diskusi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6764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Merangkum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hasil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bersama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Meminta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menilai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proses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maupun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hasil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Diskusi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kelompok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kecil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00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w Cen MT" pitchFamily="34" charset="0"/>
              </a:rPr>
              <a:t>Interaksi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tatap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muka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memiliki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membagi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informasi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memecahkan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masalah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membuat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keputusan</a:t>
            </a:r>
            <a:endParaRPr lang="en-US" sz="3200" dirty="0" smtClean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r="-877" b="7240"/>
          <a:stretch>
            <a:fillRect/>
          </a:stretch>
        </p:blipFill>
        <p:spPr bwMode="auto">
          <a:xfrm>
            <a:off x="4876800" y="3429000"/>
            <a:ext cx="3124200" cy="278461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Karakteristik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Diskusi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kelompok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kecil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438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Sekelompok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individu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Interaksi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tatap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muka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Memiliki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Adanya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kerja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sama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Mematuhi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aturan</a:t>
            </a:r>
            <a:endParaRPr lang="en-US" sz="3200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803" b="9901"/>
          <a:stretch>
            <a:fillRect/>
          </a:stretch>
        </p:blipFill>
        <p:spPr bwMode="auto">
          <a:xfrm>
            <a:off x="4800600" y="3733800"/>
            <a:ext cx="3800475" cy="28003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Hal-</a:t>
            </a:r>
            <a:r>
              <a:rPr lang="en-US" sz="4400" b="1" dirty="0" err="1" smtClean="0">
                <a:latin typeface="Tw Cen MT" pitchFamily="34" charset="0"/>
              </a:rPr>
              <a:t>hal</a:t>
            </a:r>
            <a:r>
              <a:rPr lang="en-US" sz="4400" b="1" dirty="0" smtClean="0">
                <a:latin typeface="Tw Cen MT" pitchFamily="34" charset="0"/>
              </a:rPr>
              <a:t> yang </a:t>
            </a:r>
            <a:r>
              <a:rPr lang="en-US" sz="4400" b="1" dirty="0" err="1" smtClean="0">
                <a:latin typeface="Tw Cen MT" pitchFamily="34" charset="0"/>
              </a:rPr>
              <a:t>Perlu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Diperhatikan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dalam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Diskusi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kelompok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kecil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suasana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terbuka</a:t>
            </a:r>
            <a:endParaRPr lang="en-US" sz="32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Perencanaan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baik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terdiri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dari</a:t>
            </a:r>
            <a:r>
              <a:rPr lang="en-US" sz="3200" dirty="0" smtClean="0">
                <a:latin typeface="Tw Cen MT" pitchFamily="34" charset="0"/>
              </a:rPr>
              <a:t>:</a:t>
            </a:r>
          </a:p>
          <a:p>
            <a:pPr marL="854075" indent="-336550">
              <a:buAutoNum type="alphaLcPeriod"/>
            </a:pPr>
            <a:r>
              <a:rPr lang="en-US" sz="3200" dirty="0" err="1" smtClean="0">
                <a:latin typeface="Tw Cen MT" pitchFamily="34" charset="0"/>
              </a:rPr>
              <a:t>Pemilihan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topik</a:t>
            </a:r>
            <a:r>
              <a:rPr lang="en-US" sz="3200" dirty="0" smtClean="0">
                <a:latin typeface="Tw Cen MT" pitchFamily="34" charset="0"/>
              </a:rPr>
              <a:t> (</a:t>
            </a:r>
            <a:r>
              <a:rPr lang="en-US" sz="3200" dirty="0" err="1" smtClean="0">
                <a:latin typeface="Tw Cen MT" pitchFamily="34" charset="0"/>
              </a:rPr>
              <a:t>minat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kemampuan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bermakna</a:t>
            </a:r>
            <a:r>
              <a:rPr lang="en-US" sz="3200" dirty="0" smtClean="0">
                <a:latin typeface="Tw Cen MT" pitchFamily="34" charset="0"/>
              </a:rPr>
              <a:t>)</a:t>
            </a:r>
          </a:p>
          <a:p>
            <a:pPr marL="514350" indent="3175">
              <a:buAutoNum type="alphaLcPeriod"/>
            </a:pP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Penetapan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jumlah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kelompok</a:t>
            </a:r>
            <a:endParaRPr lang="en-US" sz="3200" dirty="0" smtClean="0">
              <a:latin typeface="Tw Cen MT" pitchFamily="34" charset="0"/>
            </a:endParaRPr>
          </a:p>
          <a:p>
            <a:pPr marL="514350" indent="3175">
              <a:buAutoNum type="alphaLcPeriod"/>
            </a:pP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Pengaturan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tempat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duduk</a:t>
            </a:r>
            <a:endParaRPr lang="en-US" sz="3200" dirty="0" smtClean="0"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-1650" b="9036"/>
          <a:stretch>
            <a:fillRect/>
          </a:stretch>
        </p:blipFill>
        <p:spPr bwMode="auto">
          <a:xfrm>
            <a:off x="5569160" y="5105400"/>
            <a:ext cx="3574840" cy="1752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Komponen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membimbing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diskusi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kelompok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kecil</a:t>
            </a:r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Memusatkan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perhatian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Memperjelas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masalah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Menganalisis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pandangan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Meningkatkan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kontribusi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Menyebarkan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partisipasi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Menutup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Memusatkan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perhatian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Menentukan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tujuan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awal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topik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atau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masalah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Menandai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cermat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pendapat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tidak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relevan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atau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menyimpang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diskusi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Merangkum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hasil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pembicaraan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sebelum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tahapan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pembicaraan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berikutnya</a:t>
            </a:r>
            <a:r>
              <a:rPr lang="en-US" sz="3200" dirty="0" smtClean="0">
                <a:latin typeface="Tw Cen MT" pitchFamily="34" charset="0"/>
              </a:rPr>
              <a:t>.</a:t>
            </a:r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Memperjelas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masalah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Menguraikan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sehingga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menjadi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jelas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Memberikan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contoh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sesuai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sehingga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menjadi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jelas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Menganalisis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pandangan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siswa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Mempehatikan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alasan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mempunyai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dasar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kuat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atau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tidak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Mempejelas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hal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disepakati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tidak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/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w Cen MT" pitchFamily="34" charset="0"/>
              </a:rPr>
              <a:t>Meningkatkan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kontribusi</a:t>
            </a:r>
            <a:r>
              <a:rPr lang="en-US" sz="4400" b="1" dirty="0" smtClean="0">
                <a:latin typeface="Tw Cen MT" pitchFamily="34" charset="0"/>
              </a:rPr>
              <a:t> </a:t>
            </a:r>
            <a:r>
              <a:rPr lang="en-US" sz="4400" b="1" dirty="0" err="1" smtClean="0">
                <a:latin typeface="Tw Cen MT" pitchFamily="34" charset="0"/>
              </a:rPr>
              <a:t>siswa</a:t>
            </a:r>
            <a:endParaRPr lang="en-US" sz="4400" b="1" dirty="0" smtClean="0">
              <a:latin typeface="Tw Cen MT" pitchFamily="34" charset="0"/>
            </a:endParaRPr>
          </a:p>
          <a:p>
            <a:endParaRPr lang="en-US" sz="44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098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Mengajukan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pertanyaan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merangsang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berpikir</a:t>
            </a:r>
            <a:r>
              <a:rPr lang="en-US" sz="3200" dirty="0" smtClean="0">
                <a:latin typeface="Tw Cen MT" pitchFamily="34" charset="0"/>
              </a:rPr>
              <a:t>  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Memberikan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waktu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cukup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kepada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untuk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berpikir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Menyimak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dengan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penuh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perhatian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simpatik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/>
            <a:endParaRPr lang="en-US" sz="3200" dirty="0" smtClean="0">
              <a:latin typeface="Tw Cen MT" pitchFamily="34" charset="0"/>
            </a:endParaRPr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291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Keterampilan Membimbing Diskusi Kelompok Kecil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Made Bayu Andika</cp:lastModifiedBy>
  <cp:revision>159</cp:revision>
  <dcterms:created xsi:type="dcterms:W3CDTF">2016-03-18T08:48:05Z</dcterms:created>
  <dcterms:modified xsi:type="dcterms:W3CDTF">2016-05-09T03:24:02Z</dcterms:modified>
</cp:coreProperties>
</file>