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48" d="100"/>
          <a:sy n="48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3186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1227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989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065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368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348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913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704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312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351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954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340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Rubrik%20penilaian%20observasi%20mengajar.xls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Tw Cen MT" pitchFamily="34" charset="0"/>
              </a:rPr>
              <a:t>Demonstrasi</a:t>
            </a:r>
            <a:r>
              <a:rPr lang="en-US" dirty="0" smtClean="0">
                <a:latin typeface="Tw Cen MT" pitchFamily="34" charset="0"/>
              </a:rPr>
              <a:t/>
            </a:r>
            <a:br>
              <a:rPr lang="en-US" dirty="0" smtClean="0">
                <a:latin typeface="Tw Cen MT" pitchFamily="34" charset="0"/>
              </a:rPr>
            </a:br>
            <a:r>
              <a:rPr lang="en-US" dirty="0" err="1" smtClean="0">
                <a:latin typeface="Tw Cen MT" pitchFamily="34" charset="0"/>
              </a:rPr>
              <a:t>Keterampilan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Dasar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Mengajar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Noni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Agustina</a:t>
            </a:r>
            <a:endParaRPr lang="en-US" dirty="0">
              <a:solidFill>
                <a:schemeClr val="tx1"/>
              </a:solidFill>
              <a:latin typeface="Tw Cen M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584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Tw Cen MT" pitchFamily="34" charset="0"/>
              </a:rPr>
              <a:t>Rubrik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Penilaian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dilihat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Rubrik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Penilaian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Keterampilan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Dasar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Mengajar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 (Format Excel)</a:t>
            </a:r>
            <a:endParaRPr lang="en-US" dirty="0">
              <a:solidFill>
                <a:schemeClr val="tx1"/>
              </a:solidFill>
              <a:latin typeface="Tw Cen MT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r="2929" b="5213"/>
          <a:stretch>
            <a:fillRect/>
          </a:stretch>
        </p:blipFill>
        <p:spPr bwMode="auto">
          <a:xfrm>
            <a:off x="3657600" y="1828800"/>
            <a:ext cx="2209800" cy="19050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  <p:extLst>
      <p:ext uri="{BB962C8B-B14F-4D97-AF65-F5344CB8AC3E}">
        <p14:creationId xmlns="" xmlns:p14="http://schemas.microsoft.com/office/powerpoint/2010/main" val="322584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r="168" b="8649"/>
          <a:stretch/>
        </p:blipFill>
        <p:spPr>
          <a:xfrm>
            <a:off x="381000" y="304800"/>
            <a:ext cx="2307525" cy="16525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6096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w Cen MT" pitchFamily="34" charset="0"/>
              </a:rPr>
              <a:t>DAFTAR PUSTAKA</a:t>
            </a:r>
            <a:endParaRPr lang="en-US" sz="3200" b="1" dirty="0">
              <a:latin typeface="Tw Cen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209800"/>
            <a:ext cx="7924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w Cen MT" pitchFamily="34" charset="0"/>
              </a:rPr>
              <a:t>Djamarah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Sayiful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Bahri</a:t>
            </a:r>
            <a:r>
              <a:rPr lang="en-US" dirty="0" smtClean="0">
                <a:latin typeface="Tw Cen MT" pitchFamily="34" charset="0"/>
              </a:rPr>
              <a:t>. 2014. </a:t>
            </a:r>
            <a:r>
              <a:rPr lang="en-US" i="1" dirty="0" smtClean="0">
                <a:latin typeface="Tw Cen MT" pitchFamily="34" charset="0"/>
              </a:rPr>
              <a:t>Guru </a:t>
            </a:r>
            <a:r>
              <a:rPr lang="en-US" i="1" dirty="0" err="1" smtClean="0">
                <a:latin typeface="Tw Cen MT" pitchFamily="34" charset="0"/>
              </a:rPr>
              <a:t>dan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anak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didik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dalam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interaksi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edukatif</a:t>
            </a:r>
            <a:r>
              <a:rPr lang="en-US" dirty="0" smtClean="0">
                <a:latin typeface="Tw Cen MT" pitchFamily="34" charset="0"/>
              </a:rPr>
              <a:t>. Jakarta: </a:t>
            </a:r>
            <a:r>
              <a:rPr lang="en-US" dirty="0" err="1" smtClean="0">
                <a:latin typeface="Tw Cen MT" pitchFamily="34" charset="0"/>
              </a:rPr>
              <a:t>Rineka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Cipta</a:t>
            </a:r>
            <a:endParaRPr lang="en-US" dirty="0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Departemen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Kebudayaan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Direktorat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Jendral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Tinggi</a:t>
            </a:r>
            <a:r>
              <a:rPr lang="en-US" dirty="0" smtClean="0">
                <a:latin typeface="Tw Cen MT" pitchFamily="34" charset="0"/>
              </a:rPr>
              <a:t>.  Hand-out </a:t>
            </a:r>
            <a:r>
              <a:rPr lang="en-US" dirty="0" err="1" smtClean="0">
                <a:latin typeface="Tw Cen MT" pitchFamily="34" charset="0"/>
              </a:rPr>
              <a:t>Keterampilan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Dasar</a:t>
            </a:r>
            <a:r>
              <a:rPr lang="en-US" dirty="0" smtClean="0">
                <a:latin typeface="Tw Cen MT" pitchFamily="34" charset="0"/>
              </a:rPr>
              <a:t>. </a:t>
            </a:r>
          </a:p>
          <a:p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Sanjaya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Wina</a:t>
            </a:r>
            <a:r>
              <a:rPr lang="en-US" dirty="0" smtClean="0">
                <a:latin typeface="Tw Cen MT" pitchFamily="34" charset="0"/>
              </a:rPr>
              <a:t>. 2006. </a:t>
            </a:r>
            <a:r>
              <a:rPr lang="en-US" dirty="0" err="1" smtClean="0">
                <a:latin typeface="Tw Cen MT" pitchFamily="34" charset="0"/>
              </a:rPr>
              <a:t>Strategi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Pembelajaran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Berorientasi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Standar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Proses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. Jakarta: </a:t>
            </a:r>
            <a:r>
              <a:rPr lang="en-US" dirty="0" err="1" smtClean="0">
                <a:latin typeface="Tw Cen MT" pitchFamily="34" charset="0"/>
              </a:rPr>
              <a:t>Kencana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Prenada</a:t>
            </a:r>
            <a:r>
              <a:rPr lang="en-US" dirty="0" smtClean="0">
                <a:latin typeface="Tw Cen MT" pitchFamily="34" charset="0"/>
              </a:rPr>
              <a:t> Media Group</a:t>
            </a: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409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70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Demonstrasi Keterampilan Dasar Mengajar</vt:lpstr>
      <vt:lpstr>Rubrik Penilaian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Keterampilan Dasar Mengajar</dc:title>
  <dc:creator>Class</dc:creator>
  <cp:lastModifiedBy>Made Bayu Andika</cp:lastModifiedBy>
  <cp:revision>59</cp:revision>
  <dcterms:created xsi:type="dcterms:W3CDTF">2016-03-03T00:00:09Z</dcterms:created>
  <dcterms:modified xsi:type="dcterms:W3CDTF">2016-05-09T04:43:45Z</dcterms:modified>
</cp:coreProperties>
</file>