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31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122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98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6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368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48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91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04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1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351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954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40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Rubrik%20penilaian%20observasi%20mengajar.xls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Demonstrasi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Mengajar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Rubrik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Penilaian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dilihat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Rubrik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Penilaian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Keterampilan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Mengajar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(Format Excel)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r="2929" b="5213"/>
          <a:stretch>
            <a:fillRect/>
          </a:stretch>
        </p:blipFill>
        <p:spPr bwMode="auto">
          <a:xfrm>
            <a:off x="3657600" y="1828800"/>
            <a:ext cx="2209800" cy="1905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Demonstrasi Keterampilan Dasar Mengajar</vt:lpstr>
      <vt:lpstr>Rubrik Penilaian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Dasar Mengajar</dc:title>
  <dc:creator>Class</dc:creator>
  <cp:lastModifiedBy>Made Bayu Andika</cp:lastModifiedBy>
  <cp:revision>59</cp:revision>
  <dcterms:created xsi:type="dcterms:W3CDTF">2016-03-03T00:00:09Z</dcterms:created>
  <dcterms:modified xsi:type="dcterms:W3CDTF">2016-05-09T04:44:56Z</dcterms:modified>
</cp:coreProperties>
</file>