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2ED38F1-AA5D-4E4F-B998-FC1F4DFCA4D4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5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4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5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7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03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2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8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Bertanya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Dasar</a:t>
            </a:r>
            <a:endParaRPr lang="en-US" sz="3600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Noni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554" y="2057401"/>
            <a:ext cx="2807446" cy="23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8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497"/>
            <a:ext cx="3507658" cy="2560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76423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w Cen MT" pitchFamily="34" charset="0"/>
              </a:rPr>
              <a:t>Tujuan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Bertanya</a:t>
            </a:r>
            <a:endParaRPr lang="en-US" sz="2400" b="1" dirty="0">
              <a:latin typeface="Tw Cen M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r="-29" b="7495"/>
          <a:stretch/>
        </p:blipFill>
        <p:spPr>
          <a:xfrm>
            <a:off x="183653" y="1752600"/>
            <a:ext cx="6294575" cy="5167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438400"/>
            <a:ext cx="510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Menumbuhkan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minat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dan</a:t>
            </a:r>
            <a:r>
              <a:rPr lang="en-US" sz="2000" dirty="0" smtClean="0">
                <a:latin typeface="Tw Cen MT" pitchFamily="34" charset="0"/>
              </a:rPr>
              <a:t> rasa </a:t>
            </a:r>
            <a:r>
              <a:rPr lang="en-US" sz="2000" dirty="0" err="1" smtClean="0">
                <a:latin typeface="Tw Cen MT" pitchFamily="34" charset="0"/>
              </a:rPr>
              <a:t>tahu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siswa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Meningkatkan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perhatian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Mendorong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meningkatkan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keaktifan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siswa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Menguji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mengukur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hasil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belajar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siswa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Mengidentifikasi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kesulitan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siswa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w Cen MT" pitchFamily="34" charset="0"/>
              </a:rPr>
              <a:t>Mengembangkan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kemampuan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berpikir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siswa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0" y="-22123"/>
            <a:ext cx="9372600" cy="7613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871" y="286610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w Cen MT" pitchFamily="34" charset="0"/>
              </a:rPr>
              <a:t>Hal-</a:t>
            </a:r>
            <a:r>
              <a:rPr lang="en-US" sz="2400" b="1" dirty="0" err="1" smtClean="0">
                <a:latin typeface="Tw Cen MT" pitchFamily="34" charset="0"/>
              </a:rPr>
              <a:t>hal</a:t>
            </a:r>
            <a:r>
              <a:rPr lang="en-US" sz="2400" b="1" dirty="0" smtClean="0">
                <a:latin typeface="Tw Cen MT" pitchFamily="34" charset="0"/>
              </a:rPr>
              <a:t> yang </a:t>
            </a:r>
            <a:r>
              <a:rPr lang="en-US" sz="2400" b="1" dirty="0" err="1" smtClean="0">
                <a:latin typeface="Tw Cen MT" pitchFamily="34" charset="0"/>
              </a:rPr>
              <a:t>perlu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diperhatikan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dalam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bertanya</a:t>
            </a:r>
            <a:endParaRPr lang="en-US" sz="2400" b="1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3528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Kehangatan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keantusiasan</a:t>
            </a:r>
            <a:endParaRPr lang="en-US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Hindari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mengulangi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pertanyaan</a:t>
            </a:r>
            <a:endParaRPr lang="en-US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Hindari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mengulangi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jawaban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siswa</a:t>
            </a:r>
            <a:endParaRPr lang="en-US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Hindari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menjawab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pertanyaan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sendiri</a:t>
            </a:r>
            <a:endParaRPr lang="en-US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Hindari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pertanyaan</a:t>
            </a:r>
            <a:r>
              <a:rPr lang="en-US" dirty="0" smtClean="0">
                <a:latin typeface="Tw Cen MT" pitchFamily="34" charset="0"/>
              </a:rPr>
              <a:t> yang </a:t>
            </a:r>
            <a:r>
              <a:rPr lang="en-US" dirty="0" err="1" smtClean="0">
                <a:latin typeface="Tw Cen MT" pitchFamily="34" charset="0"/>
              </a:rPr>
              <a:t>membuat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jawaban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serentak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w Cen MT" pitchFamily="34" charset="0"/>
              </a:rPr>
              <a:t>Hindari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pertanyaan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ganda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066" r="-12" b="59142"/>
          <a:stretch/>
        </p:blipFill>
        <p:spPr>
          <a:xfrm>
            <a:off x="1905000" y="-29497"/>
            <a:ext cx="4286250" cy="1781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722" y="1756594"/>
            <a:ext cx="8893278" cy="4862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Komponen-Komponen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Keterampilan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Bertanya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Dasar</a:t>
            </a:r>
            <a:endParaRPr lang="en-US" sz="2800" b="1" dirty="0" smtClean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Pertanyaan</a:t>
            </a:r>
            <a:r>
              <a:rPr lang="en-US" sz="2400" dirty="0" smtClean="0">
                <a:latin typeface="Tw Cen MT" pitchFamily="34" charset="0"/>
              </a:rPr>
              <a:t> yang </a:t>
            </a:r>
            <a:r>
              <a:rPr lang="en-US" sz="2400" dirty="0" err="1" smtClean="0">
                <a:latin typeface="Tw Cen MT" pitchFamily="34" charset="0"/>
              </a:rPr>
              <a:t>diajukan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harus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jelas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singkat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acuan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Pemusatan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pertanyaan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Pemindahan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giliran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ketika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pertanyaan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Penyebaran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pertanyaan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Pemberian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waktu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berpikir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untuk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menjawab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pertanyaan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tuntunan</a:t>
            </a:r>
            <a:r>
              <a:rPr lang="en-US" sz="2400" dirty="0" smtClean="0">
                <a:latin typeface="Tw Cen MT" pitchFamily="34" charset="0"/>
              </a:rPr>
              <a:t> (prompting)</a:t>
            </a:r>
          </a:p>
          <a:p>
            <a:pPr marL="342900" indent="-342900"/>
            <a:endParaRPr lang="en-US" sz="2400" dirty="0" smtClean="0">
              <a:latin typeface="Tw Cen MT" pitchFamily="34" charset="0"/>
            </a:endParaRPr>
          </a:p>
          <a:p>
            <a:pPr marL="342900" indent="-342900"/>
            <a:endParaRPr lang="en-US" sz="2400" dirty="0" smtClean="0">
              <a:latin typeface="Tw Cen MT" pitchFamily="34" charset="0"/>
            </a:endParaRPr>
          </a:p>
          <a:p>
            <a:pPr marL="342900" indent="-342900"/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Tw Cen M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4876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4648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Jika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jawaban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</a:p>
          <a:p>
            <a:r>
              <a:rPr lang="en-US" sz="2400" dirty="0" err="1" smtClean="0">
                <a:latin typeface="Tw Cen MT" pitchFamily="34" charset="0"/>
              </a:rPr>
              <a:t>tidak</a:t>
            </a:r>
            <a:r>
              <a:rPr lang="en-US" sz="2400" dirty="0" smtClean="0">
                <a:latin typeface="Tw Cen MT" pitchFamily="34" charset="0"/>
              </a:rPr>
              <a:t>/</a:t>
            </a:r>
            <a:r>
              <a:rPr lang="en-US" sz="2400" dirty="0" err="1" smtClean="0">
                <a:latin typeface="Tw Cen MT" pitchFamily="34" charset="0"/>
              </a:rPr>
              <a:t>kurang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tepat</a:t>
            </a:r>
            <a:endParaRPr lang="en-US" sz="2400" dirty="0">
              <a:latin typeface="Tw Cen MT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5105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5486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dirty="0" err="1" smtClean="0">
                <a:latin typeface="Tw Cen MT" pitchFamily="34" charset="0"/>
              </a:rPr>
              <a:t>Menyusun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kembali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pertanyaan</a:t>
            </a:r>
            <a:r>
              <a:rPr lang="en-US" sz="2000" dirty="0" smtClean="0">
                <a:latin typeface="Tw Cen MT" pitchFamily="34" charset="0"/>
              </a:rPr>
              <a:t> yang </a:t>
            </a:r>
            <a:r>
              <a:rPr lang="en-US" sz="2000" dirty="0" err="1" smtClean="0">
                <a:latin typeface="Tw Cen MT" pitchFamily="34" charset="0"/>
              </a:rPr>
              <a:t>lebih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sederhana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 err="1" smtClean="0">
                <a:latin typeface="Tw Cen MT" pitchFamily="34" charset="0"/>
              </a:rPr>
              <a:t>Bertanya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dengan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cara</a:t>
            </a:r>
            <a:r>
              <a:rPr lang="en-US" sz="2000" dirty="0" smtClean="0">
                <a:latin typeface="Tw Cen MT" pitchFamily="34" charset="0"/>
              </a:rPr>
              <a:t> lain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 err="1" smtClean="0">
                <a:latin typeface="Tw Cen MT" pitchFamily="34" charset="0"/>
              </a:rPr>
              <a:t>Mereview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penjelasan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sebelumnya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5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168" b="8649"/>
          <a:stretch/>
        </p:blipFill>
        <p:spPr>
          <a:xfrm>
            <a:off x="381000" y="304800"/>
            <a:ext cx="2307525" cy="165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w Cen MT" pitchFamily="34" charset="0"/>
              </a:rPr>
              <a:t>DAFTAR PUSTAKA</a:t>
            </a:r>
            <a:endParaRPr lang="en-US" sz="3200" b="1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Djamarah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Sayiful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Bahri</a:t>
            </a:r>
            <a:r>
              <a:rPr lang="en-US" dirty="0" smtClean="0">
                <a:latin typeface="Tw Cen MT" pitchFamily="34" charset="0"/>
              </a:rPr>
              <a:t>. 2014. </a:t>
            </a:r>
            <a:r>
              <a:rPr lang="en-US" i="1" dirty="0" smtClean="0">
                <a:latin typeface="Tw Cen MT" pitchFamily="34" charset="0"/>
              </a:rPr>
              <a:t>Guru </a:t>
            </a:r>
            <a:r>
              <a:rPr lang="en-US" i="1" dirty="0" err="1" smtClean="0">
                <a:latin typeface="Tw Cen MT" pitchFamily="34" charset="0"/>
              </a:rPr>
              <a:t>dan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anak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didik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dalam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interaksi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edukatif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Rineka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Cipta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Departemen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Kebudayaan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Direktorat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Jendral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Tinggi</a:t>
            </a:r>
            <a:r>
              <a:rPr lang="en-US" dirty="0" smtClean="0">
                <a:latin typeface="Tw Cen MT" pitchFamily="34" charset="0"/>
              </a:rPr>
              <a:t>.  Hand-out </a:t>
            </a:r>
            <a:r>
              <a:rPr lang="en-US" dirty="0" err="1" smtClean="0">
                <a:latin typeface="Tw Cen MT" pitchFamily="34" charset="0"/>
              </a:rPr>
              <a:t>Keterampilan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Dasar</a:t>
            </a:r>
            <a:r>
              <a:rPr lang="en-US" dirty="0" smtClean="0">
                <a:latin typeface="Tw Cen MT" pitchFamily="34" charset="0"/>
              </a:rPr>
              <a:t>. </a:t>
            </a:r>
            <a:endParaRPr lang="en-US" dirty="0" smtClean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Sanjaya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Wina</a:t>
            </a:r>
            <a:r>
              <a:rPr lang="en-US" dirty="0" smtClean="0">
                <a:latin typeface="Tw Cen MT" pitchFamily="34" charset="0"/>
              </a:rPr>
              <a:t>. 2006. </a:t>
            </a:r>
            <a:r>
              <a:rPr lang="en-US" dirty="0" err="1" smtClean="0">
                <a:latin typeface="Tw Cen MT" pitchFamily="34" charset="0"/>
              </a:rPr>
              <a:t>Strategi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Berorientasi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Standar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Kencana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Prenada</a:t>
            </a:r>
            <a:r>
              <a:rPr lang="en-US" dirty="0" smtClean="0">
                <a:latin typeface="Tw Cen MT" pitchFamily="34" charset="0"/>
              </a:rPr>
              <a:t> Media Group</a:t>
            </a: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167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Keterampilan Bertanya Dasar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cp:lastModifiedBy>Made Bayu Andika</cp:lastModifiedBy>
  <cp:revision>18</cp:revision>
  <dcterms:created xsi:type="dcterms:W3CDTF">2016-03-18T08:48:05Z</dcterms:created>
  <dcterms:modified xsi:type="dcterms:W3CDTF">2016-03-20T08:34:26Z</dcterms:modified>
</cp:coreProperties>
</file>