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9" r:id="rId9"/>
    <p:sldId id="268" r:id="rId10"/>
    <p:sldId id="270" r:id="rId11"/>
    <p:sldId id="271" r:id="rId12"/>
    <p:sldId id="27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2ED38F1-AA5D-4E4F-B998-FC1F4DFCA4D4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39" autoAdjust="0"/>
  </p:normalViewPr>
  <p:slideViewPr>
    <p:cSldViewPr>
      <p:cViewPr varScale="1">
        <p:scale>
          <a:sx n="48" d="100"/>
          <a:sy n="4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5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4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5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47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0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3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2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220B-D327-48E0-B8B6-B09E88C0EA40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8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Rubrik%20penilaian%20observasi%20mengajar.xls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Bertanya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Lanjut</a:t>
            </a:r>
            <a:endParaRPr lang="en-US" sz="3600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Noni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5" name="Picture 4" descr="student-thinking-free-clipar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95400"/>
            <a:ext cx="2474119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8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"/>
            <a:ext cx="5483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err="1" smtClean="0">
                <a:latin typeface="Tw Cen MT" pitchFamily="34" charset="0"/>
              </a:rPr>
              <a:t>Menggunakan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pertanyaan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melacak</a:t>
            </a:r>
            <a:endParaRPr lang="en-US" sz="2800" b="1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1905000" cy="23907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6019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Klarifikasi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alasan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kesepakatan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pandangan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ketepatan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jawaban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jawaban</a:t>
            </a:r>
            <a:r>
              <a:rPr lang="en-US" sz="2400" dirty="0" smtClean="0">
                <a:latin typeface="Tw Cen MT" pitchFamily="34" charset="0"/>
              </a:rPr>
              <a:t> yang </a:t>
            </a:r>
            <a:r>
              <a:rPr lang="en-US" sz="2400" dirty="0" err="1" smtClean="0">
                <a:latin typeface="Tw Cen MT" pitchFamily="34" charset="0"/>
              </a:rPr>
              <a:t>relevan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untuk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contoh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w Cen MT" pitchFamily="34" charset="0"/>
              </a:rPr>
              <a:t>Meminta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jawaban</a:t>
            </a:r>
            <a:r>
              <a:rPr lang="en-US" sz="2400" dirty="0" smtClean="0">
                <a:latin typeface="Tw Cen MT" pitchFamily="34" charset="0"/>
              </a:rPr>
              <a:t> yang </a:t>
            </a:r>
            <a:r>
              <a:rPr lang="en-US" sz="2400" dirty="0" err="1" smtClean="0">
                <a:latin typeface="Tw Cen MT" pitchFamily="34" charset="0"/>
              </a:rPr>
              <a:t>kompleks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7086600" y="59436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5516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err="1" smtClean="0">
                <a:latin typeface="Tw Cen MT" pitchFamily="34" charset="0"/>
              </a:rPr>
              <a:t>Meningkatkan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interaksi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antar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siswa</a:t>
            </a:r>
            <a:endParaRPr lang="en-US" sz="2800" b="1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262" y="1143000"/>
            <a:ext cx="3447738" cy="2286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Meminimalis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peran</a:t>
            </a:r>
            <a:r>
              <a:rPr lang="en-US" sz="2400" dirty="0" smtClean="0">
                <a:latin typeface="Tw Cen MT" pitchFamily="34" charset="0"/>
              </a:rPr>
              <a:t> guru </a:t>
            </a:r>
            <a:r>
              <a:rPr lang="en-US" sz="2400" dirty="0" err="1" smtClean="0">
                <a:latin typeface="Tw Cen MT" pitchFamily="34" charset="0"/>
              </a:rPr>
              <a:t>namun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menekankan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pada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interaksi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antar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endParaRPr lang="en-US" sz="2400" dirty="0">
              <a:latin typeface="Tw Cen MT" pitchFamily="34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7086600" y="59436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"/>
            <a:ext cx="5868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800" b="1" dirty="0" err="1" smtClean="0">
                <a:latin typeface="Tw Cen MT" pitchFamily="34" charset="0"/>
              </a:rPr>
              <a:t>Pertemuan</a:t>
            </a:r>
            <a:r>
              <a:rPr lang="en-US" sz="2800" b="1" dirty="0" smtClean="0">
                <a:latin typeface="Tw Cen MT" pitchFamily="34" charset="0"/>
              </a:rPr>
              <a:t> 12-15 </a:t>
            </a:r>
          </a:p>
          <a:p>
            <a:pPr marL="342900" indent="-342900" algn="ctr"/>
            <a:r>
              <a:rPr lang="en-US" sz="2800" b="1" dirty="0" err="1" smtClean="0">
                <a:latin typeface="Tw Cen MT" pitchFamily="34" charset="0"/>
              </a:rPr>
              <a:t>Praktek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Keterampilan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Dasar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Mengajar</a:t>
            </a:r>
            <a:endParaRPr lang="en-US" sz="2800" b="1" dirty="0" smtClean="0"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8347" y="2967335"/>
            <a:ext cx="5907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Rubrik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Penilaian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Observasi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Mengajar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168" b="8649"/>
          <a:stretch/>
        </p:blipFill>
        <p:spPr>
          <a:xfrm>
            <a:off x="381000" y="304800"/>
            <a:ext cx="2307525" cy="165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w Cen MT" pitchFamily="34" charset="0"/>
              </a:rPr>
              <a:t>DAFTAR PUSTAKA</a:t>
            </a:r>
            <a:endParaRPr lang="en-US" sz="3200" b="1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Djamarah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Sayiful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Bahri</a:t>
            </a:r>
            <a:r>
              <a:rPr lang="en-US" dirty="0" smtClean="0">
                <a:latin typeface="Tw Cen MT" pitchFamily="34" charset="0"/>
              </a:rPr>
              <a:t>. 2014. </a:t>
            </a:r>
            <a:r>
              <a:rPr lang="en-US" i="1" dirty="0" smtClean="0">
                <a:latin typeface="Tw Cen MT" pitchFamily="34" charset="0"/>
              </a:rPr>
              <a:t>Guru </a:t>
            </a:r>
            <a:r>
              <a:rPr lang="en-US" i="1" dirty="0" err="1" smtClean="0">
                <a:latin typeface="Tw Cen MT" pitchFamily="34" charset="0"/>
              </a:rPr>
              <a:t>dan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anak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didik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dalam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interaksi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edukatif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Rineka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Cipta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Departemen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Kebudayaan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Direktorat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Jendral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Tinggi</a:t>
            </a:r>
            <a:r>
              <a:rPr lang="en-US" dirty="0" smtClean="0">
                <a:latin typeface="Tw Cen MT" pitchFamily="34" charset="0"/>
              </a:rPr>
              <a:t>.  Hand-out </a:t>
            </a:r>
            <a:r>
              <a:rPr lang="en-US" dirty="0" err="1" smtClean="0">
                <a:latin typeface="Tw Cen MT" pitchFamily="34" charset="0"/>
              </a:rPr>
              <a:t>Keterampilan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Dasar</a:t>
            </a:r>
            <a:r>
              <a:rPr lang="en-US" dirty="0" smtClean="0">
                <a:latin typeface="Tw Cen MT" pitchFamily="34" charset="0"/>
              </a:rPr>
              <a:t>. 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Sanjaya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Wina</a:t>
            </a:r>
            <a:r>
              <a:rPr lang="en-US" dirty="0" smtClean="0">
                <a:latin typeface="Tw Cen MT" pitchFamily="34" charset="0"/>
              </a:rPr>
              <a:t>. 2006. </a:t>
            </a:r>
            <a:r>
              <a:rPr lang="en-US" dirty="0" err="1" smtClean="0">
                <a:latin typeface="Tw Cen MT" pitchFamily="34" charset="0"/>
              </a:rPr>
              <a:t>Strategi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Berorientasi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Standar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Kencana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Prenada</a:t>
            </a:r>
            <a:r>
              <a:rPr lang="en-US" dirty="0" smtClean="0">
                <a:latin typeface="Tw Cen MT" pitchFamily="34" charset="0"/>
              </a:rPr>
              <a:t> Media Group</a:t>
            </a: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724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90600" y="609600"/>
            <a:ext cx="3048000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Mengapa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perlu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melakukan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w Cen MT" pitchFamily="34" charset="0"/>
                <a:ea typeface="+mj-ea"/>
                <a:cs typeface="+mj-cs"/>
              </a:rPr>
              <a:t>k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eterampilan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2800" dirty="0" smtClean="0">
                <a:latin typeface="Tw Cen MT" pitchFamily="34" charset="0"/>
                <a:ea typeface="+mj-ea"/>
                <a:cs typeface="+mj-cs"/>
              </a:rPr>
              <a:t>b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ertanya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2800" dirty="0" smtClean="0">
                <a:latin typeface="Tw Cen MT" pitchFamily="34" charset="0"/>
                <a:ea typeface="+mj-ea"/>
                <a:cs typeface="+mj-cs"/>
              </a:rPr>
              <a:t>l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anjut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495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Mengembangkan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kemampuan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untuk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w Cen MT" pitchFamily="34" charset="0"/>
              </a:rPr>
              <a:t>mengatasi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masalah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w Cen MT" pitchFamily="34" charset="0"/>
              </a:rPr>
              <a:t>berpikir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kritis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tajam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w Cen MT" pitchFamily="34" charset="0"/>
              </a:rPr>
              <a:t>Mengembangkan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ide-ide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lphaLcPeriod"/>
            </a:pPr>
            <a:endParaRPr lang="en-US" sz="2400" dirty="0">
              <a:latin typeface="Tw Cen MT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 r="-1645" b="6828"/>
          <a:stretch>
            <a:fillRect/>
          </a:stretch>
        </p:blipFill>
        <p:spPr bwMode="auto">
          <a:xfrm>
            <a:off x="5791200" y="3657600"/>
            <a:ext cx="2819400" cy="275667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9871" y="286610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w Cen MT" pitchFamily="34" charset="0"/>
              </a:rPr>
              <a:t>Hal-</a:t>
            </a:r>
            <a:r>
              <a:rPr lang="en-US" sz="2400" b="1" dirty="0" err="1" smtClean="0">
                <a:latin typeface="Tw Cen MT" pitchFamily="34" charset="0"/>
              </a:rPr>
              <a:t>hal</a:t>
            </a:r>
            <a:r>
              <a:rPr lang="en-US" sz="2400" b="1" dirty="0" smtClean="0">
                <a:latin typeface="Tw Cen MT" pitchFamily="34" charset="0"/>
              </a:rPr>
              <a:t> yang </a:t>
            </a:r>
            <a:r>
              <a:rPr lang="en-US" sz="2400" b="1" dirty="0" err="1" smtClean="0">
                <a:latin typeface="Tw Cen MT" pitchFamily="34" charset="0"/>
              </a:rPr>
              <a:t>perlu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diperhatikan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dalam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bertanya</a:t>
            </a:r>
            <a:endParaRPr lang="en-US" sz="2400" b="1" dirty="0"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81000" y="1676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Keterampilan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Bertanya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00" y="1600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Keterampilan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Bertanya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Prinsip</a:t>
            </a:r>
            <a:r>
              <a:rPr lang="en-US" sz="2800" dirty="0" smtClean="0"/>
              <a:t> (</a:t>
            </a:r>
            <a:r>
              <a:rPr lang="en-US" sz="2800" dirty="0" err="1" smtClean="0"/>
              <a:t>hal-hal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diperhatikan</a:t>
            </a:r>
            <a:r>
              <a:rPr lang="en-US" sz="2800" dirty="0" smtClean="0"/>
              <a:t>)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keterampilan</a:t>
            </a:r>
            <a:r>
              <a:rPr lang="en-US" sz="2800" dirty="0" smtClean="0"/>
              <a:t> </a:t>
            </a:r>
            <a:r>
              <a:rPr lang="en-US" sz="2800" dirty="0" err="1" smtClean="0"/>
              <a:t>bertanya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lanjut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45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 r="58054" b="52506"/>
          <a:stretch>
            <a:fillRect/>
          </a:stretch>
        </p:blipFill>
        <p:spPr bwMode="auto">
          <a:xfrm>
            <a:off x="0" y="0"/>
            <a:ext cx="2743200" cy="332071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 l="41946" r="5069" b="50441"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667000" y="304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Komponen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Bertanya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Lanjut</a:t>
            </a:r>
            <a:r>
              <a:rPr lang="en-US" sz="3600" b="1" dirty="0" smtClean="0">
                <a:latin typeface="Tw Cen MT" pitchFamily="34" charset="0"/>
              </a:rPr>
              <a:t> </a:t>
            </a:r>
            <a:endParaRPr lang="en-US" sz="3600" b="1" dirty="0">
              <a:latin typeface="Tw Cen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676400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Komponen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keterampilan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bertanya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lanjut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sama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dengan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bertanya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dasar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namun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ada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beberapa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penambahan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yaitu</a:t>
            </a:r>
            <a:r>
              <a:rPr lang="en-US" sz="2400" dirty="0" smtClean="0">
                <a:latin typeface="Tw Cen MT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Pertanyaan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yang </a:t>
            </a: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memperhatikan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tingkat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kognitif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(</a:t>
            </a: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berdasarkan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3" action="ppaction://hlinksldjump"/>
              </a:rPr>
              <a:t>taksonomi</a:t>
            </a:r>
            <a:r>
              <a:rPr lang="en-US" sz="2400" dirty="0" smtClean="0">
                <a:latin typeface="Tw Cen MT" pitchFamily="34" charset="0"/>
                <a:hlinkClick r:id="rId3" action="ppaction://hlinksldjump"/>
              </a:rPr>
              <a:t> Bloom)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  <a:hlinkClick r:id="rId4" action="ppaction://hlinksldjump"/>
              </a:rPr>
              <a:t>Memperhatikan</a:t>
            </a:r>
            <a:r>
              <a:rPr lang="en-US" sz="2400" dirty="0" smtClean="0">
                <a:latin typeface="Tw Cen MT" pitchFamily="34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4" action="ppaction://hlinksldjump"/>
              </a:rPr>
              <a:t>urutan</a:t>
            </a:r>
            <a:r>
              <a:rPr lang="en-US" sz="2400" dirty="0" smtClean="0">
                <a:latin typeface="Tw Cen MT" pitchFamily="34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4" action="ppaction://hlinksldjump"/>
              </a:rPr>
              <a:t>pertanyaan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  <a:hlinkClick r:id="rId5" action="ppaction://hlinksldjump"/>
              </a:rPr>
              <a:t>Menggunakan</a:t>
            </a:r>
            <a:r>
              <a:rPr lang="en-US" sz="2400" dirty="0" smtClean="0">
                <a:latin typeface="Tw Cen MT" pitchFamily="34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5" action="ppaction://hlinksldjump"/>
              </a:rPr>
              <a:t>pertanyaan</a:t>
            </a:r>
            <a:r>
              <a:rPr lang="en-US" sz="2400" dirty="0" smtClean="0">
                <a:latin typeface="Tw Cen MT" pitchFamily="34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5" action="ppaction://hlinksldjump"/>
              </a:rPr>
              <a:t>melacak</a:t>
            </a:r>
            <a:endParaRPr lang="en-US" sz="2400" dirty="0" smtClean="0">
              <a:latin typeface="Tw Cen MT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w Cen MT" pitchFamily="34" charset="0"/>
                <a:hlinkClick r:id="rId6" action="ppaction://hlinksldjump"/>
              </a:rPr>
              <a:t>Meningkatkan</a:t>
            </a:r>
            <a:r>
              <a:rPr lang="en-US" sz="2400" dirty="0" smtClean="0">
                <a:latin typeface="Tw Cen MT" pitchFamily="34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6" action="ppaction://hlinksldjump"/>
              </a:rPr>
              <a:t>interaksi</a:t>
            </a:r>
            <a:r>
              <a:rPr lang="en-US" sz="2400" dirty="0" smtClean="0">
                <a:latin typeface="Tw Cen MT" pitchFamily="34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6" action="ppaction://hlinksldjump"/>
              </a:rPr>
              <a:t>antar</a:t>
            </a:r>
            <a:r>
              <a:rPr lang="en-US" sz="2400" dirty="0" smtClean="0">
                <a:latin typeface="Tw Cen MT" pitchFamily="34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w Cen MT" pitchFamily="34" charset="0"/>
                <a:hlinkClick r:id="rId6" action="ppaction://hlinksldjump"/>
              </a:rPr>
              <a:t>siswa</a:t>
            </a:r>
            <a:endParaRPr lang="en-US" sz="2400" dirty="0" smtClean="0">
              <a:latin typeface="Tw Cen M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55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592362" cy="4419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Pertanyaan</a:t>
            </a:r>
            <a:r>
              <a:rPr lang="en-US" sz="2800" b="1" dirty="0" smtClean="0">
                <a:latin typeface="Tw Cen MT" pitchFamily="34" charset="0"/>
              </a:rPr>
              <a:t> yang </a:t>
            </a:r>
            <a:r>
              <a:rPr lang="en-US" sz="2800" b="1" dirty="0" err="1" smtClean="0">
                <a:latin typeface="Tw Cen MT" pitchFamily="34" charset="0"/>
              </a:rPr>
              <a:t>memperhatikan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tingkat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kognitif</a:t>
            </a:r>
            <a:r>
              <a:rPr lang="en-US" sz="2800" b="1" dirty="0" smtClean="0">
                <a:latin typeface="Tw Cen MT" pitchFamily="34" charset="0"/>
              </a:rPr>
              <a:t> (</a:t>
            </a:r>
            <a:r>
              <a:rPr lang="en-US" sz="2800" b="1" dirty="0" err="1" smtClean="0">
                <a:latin typeface="Tw Cen MT" pitchFamily="34" charset="0"/>
              </a:rPr>
              <a:t>berdasarkan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taksonomi</a:t>
            </a:r>
            <a:r>
              <a:rPr lang="en-US" sz="2800" b="1" dirty="0" smtClean="0">
                <a:latin typeface="Tw Cen MT" pitchFamily="34" charset="0"/>
              </a:rPr>
              <a:t> Bloom)</a:t>
            </a: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524000"/>
            <a:ext cx="6019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Tw Cen MT" pitchFamily="34" charset="0"/>
              </a:rPr>
              <a:t>1. </a:t>
            </a:r>
            <a:r>
              <a:rPr lang="en-US" sz="2400" dirty="0" err="1" smtClean="0">
                <a:latin typeface="Tw Cen MT" pitchFamily="34" charset="0"/>
              </a:rPr>
              <a:t>Mengingat</a:t>
            </a:r>
            <a:r>
              <a:rPr lang="en-US" sz="2400" dirty="0" smtClean="0">
                <a:latin typeface="Tw Cen MT" pitchFamily="34" charset="0"/>
              </a:rPr>
              <a:t> (Remember/knowledge)</a:t>
            </a:r>
          </a:p>
          <a:p>
            <a:pPr marL="342900" indent="-342900"/>
            <a:r>
              <a:rPr lang="en-US" sz="2400" dirty="0" smtClean="0">
                <a:latin typeface="Tw Cen MT" pitchFamily="34" charset="0"/>
              </a:rPr>
              <a:t>2. </a:t>
            </a:r>
            <a:r>
              <a:rPr lang="en-US" sz="2400" dirty="0" err="1" smtClean="0">
                <a:latin typeface="Tw Cen MT" pitchFamily="34" charset="0"/>
              </a:rPr>
              <a:t>Memahami</a:t>
            </a:r>
            <a:r>
              <a:rPr lang="en-US" sz="2400" dirty="0" smtClean="0">
                <a:latin typeface="Tw Cen MT" pitchFamily="34" charset="0"/>
              </a:rPr>
              <a:t> (understand/ comprehension)</a:t>
            </a:r>
          </a:p>
          <a:p>
            <a:pPr marL="342900" indent="-342900"/>
            <a:r>
              <a:rPr lang="en-US" sz="2400" dirty="0" smtClean="0">
                <a:latin typeface="Tw Cen MT" pitchFamily="34" charset="0"/>
              </a:rPr>
              <a:t>3. </a:t>
            </a:r>
            <a:r>
              <a:rPr lang="en-US" sz="2400" dirty="0" err="1" smtClean="0">
                <a:latin typeface="Tw Cen MT" pitchFamily="34" charset="0"/>
              </a:rPr>
              <a:t>Menerapkan</a:t>
            </a:r>
            <a:r>
              <a:rPr lang="en-US" sz="2400" dirty="0" smtClean="0">
                <a:latin typeface="Tw Cen MT" pitchFamily="34" charset="0"/>
              </a:rPr>
              <a:t> (apply/ application)</a:t>
            </a:r>
          </a:p>
          <a:p>
            <a:pPr marL="342900" indent="-342900"/>
            <a:r>
              <a:rPr lang="en-US" sz="2400" dirty="0" smtClean="0">
                <a:latin typeface="Tw Cen MT" pitchFamily="34" charset="0"/>
              </a:rPr>
              <a:t>4. </a:t>
            </a:r>
            <a:r>
              <a:rPr lang="en-US" sz="2400" dirty="0" err="1" smtClean="0">
                <a:latin typeface="Tw Cen MT" pitchFamily="34" charset="0"/>
              </a:rPr>
              <a:t>Menganalisis</a:t>
            </a:r>
            <a:r>
              <a:rPr lang="en-US" sz="2400" dirty="0" smtClean="0">
                <a:latin typeface="Tw Cen MT" pitchFamily="34" charset="0"/>
              </a:rPr>
              <a:t> (analyze/ analysis)</a:t>
            </a:r>
          </a:p>
          <a:p>
            <a:pPr marL="342900" indent="-342900"/>
            <a:r>
              <a:rPr lang="en-US" sz="2400" dirty="0" smtClean="0">
                <a:latin typeface="Tw Cen MT" pitchFamily="34" charset="0"/>
              </a:rPr>
              <a:t>5. </a:t>
            </a:r>
            <a:r>
              <a:rPr lang="en-US" sz="2400" dirty="0" err="1" smtClean="0">
                <a:latin typeface="Tw Cen MT" pitchFamily="34" charset="0"/>
              </a:rPr>
              <a:t>Mensintesis</a:t>
            </a:r>
            <a:r>
              <a:rPr lang="en-US" sz="2400" dirty="0" smtClean="0">
                <a:latin typeface="Tw Cen MT" pitchFamily="34" charset="0"/>
              </a:rPr>
              <a:t> (synthesize/ create/ synthesis)</a:t>
            </a:r>
          </a:p>
          <a:p>
            <a:pPr marL="342900" indent="-342900"/>
            <a:r>
              <a:rPr lang="en-US" sz="2400" dirty="0" smtClean="0">
                <a:latin typeface="Tw Cen MT" pitchFamily="34" charset="0"/>
              </a:rPr>
              <a:t>6. </a:t>
            </a:r>
            <a:r>
              <a:rPr lang="en-US" sz="2400" dirty="0" err="1" smtClean="0">
                <a:latin typeface="Tw Cen MT" pitchFamily="34" charset="0"/>
              </a:rPr>
              <a:t>Mengevaluasi</a:t>
            </a:r>
            <a:r>
              <a:rPr lang="en-US" sz="2400" dirty="0" smtClean="0">
                <a:latin typeface="Tw Cen MT" pitchFamily="34" charset="0"/>
              </a:rPr>
              <a:t> (evaluate/ evaluation)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8600"/>
          <a:ext cx="8991600" cy="6588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3339850"/>
                <a:gridCol w="199415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Mengingat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Memahami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Menerapkan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Pengertian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Menanyakan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fakta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mengukur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pengertian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dangkal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Menunjukan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pemahaman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Menyelesaikan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permasalahan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menerapkan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41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operasional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Mengingat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memorize),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mendefiniskan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define), 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(identify),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mengulangi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repeat/recall),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menyebutkan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(state/list/name)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Mendeskripsikan</a:t>
                      </a:r>
                      <a:r>
                        <a:rPr lang="en-US" dirty="0" smtClean="0"/>
                        <a:t> (describe), </a:t>
                      </a:r>
                      <a:r>
                        <a:rPr lang="en-US" dirty="0" err="1" smtClean="0"/>
                        <a:t>uraikan</a:t>
                      </a:r>
                      <a:r>
                        <a:rPr lang="en-US" dirty="0" smtClean="0"/>
                        <a:t> (explain), </a:t>
                      </a:r>
                      <a:r>
                        <a:rPr lang="en-US" dirty="0" err="1" smtClean="0"/>
                        <a:t>membandingkan</a:t>
                      </a:r>
                      <a:r>
                        <a:rPr lang="en-US" dirty="0" smtClean="0"/>
                        <a:t> (compare), </a:t>
                      </a:r>
                      <a:r>
                        <a:rPr lang="en-US" dirty="0" err="1" smtClean="0"/>
                        <a:t>mencari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perbedaan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Menerapkan</a:t>
                      </a:r>
                      <a:r>
                        <a:rPr lang="en-US" dirty="0" smtClean="0"/>
                        <a:t> (apply),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(use), </a:t>
                      </a:r>
                      <a:r>
                        <a:rPr lang="en-US" dirty="0" err="1" smtClean="0"/>
                        <a:t>memecahkan</a:t>
                      </a:r>
                      <a:r>
                        <a:rPr lang="en-US" baseline="0" dirty="0" smtClean="0"/>
                        <a:t> (solve), </a:t>
                      </a:r>
                      <a:r>
                        <a:rPr lang="en-US" baseline="0" dirty="0" err="1" smtClean="0"/>
                        <a:t>mengembangkan</a:t>
                      </a:r>
                      <a:r>
                        <a:rPr lang="en-US" baseline="0" dirty="0" smtClean="0"/>
                        <a:t> (develop)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Contoh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Sumatera Barat?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perbedaan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mamalia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reptil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Bagaimana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menggunakan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microsoft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powerpoint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membuat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presentasi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menarik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dimaksud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fotosintesis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Gambarkan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kelas</a:t>
                      </a:r>
                      <a:r>
                        <a:rPr lang="en-US" baseline="0" dirty="0" smtClean="0"/>
                        <a:t> 1A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1B!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bendera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negara</a:t>
                      </a:r>
                      <a:r>
                        <a:rPr lang="en-US" baseline="0" dirty="0" smtClean="0"/>
                        <a:t>  Malaysia?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Bandingkan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kartal</a:t>
                      </a:r>
                      <a:r>
                        <a:rPr lang="en-US" baseline="0" dirty="0" smtClean="0"/>
                        <a:t>!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8600"/>
          <a:ext cx="8991600" cy="6385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3339850"/>
                <a:gridCol w="199415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Menganalisa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Mengevaluasi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Mensintesis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Menciptakan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Pengertian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Memecahkan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masalah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melihat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hubungan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bagian-bagian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Menuntut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membuat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keputusan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kualitas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Menekankan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membentuk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sesuatu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41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operasional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Menganalisis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(analyze),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menyimpulkan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mengelompokan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mengklasifikasikan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Mengetujui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memutuskan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berargumentasi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memberi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pendapat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Menghasilkan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mengkonstruksikan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membuat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mendisain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Contoh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Mengapa</a:t>
                      </a:r>
                      <a:r>
                        <a:rPr lang="en-US" baseline="0" dirty="0" smtClean="0"/>
                        <a:t> media </a:t>
                      </a:r>
                      <a:r>
                        <a:rPr lang="en-US" baseline="0" dirty="0" err="1" smtClean="0"/>
                        <a:t>pembelajaran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berbasis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teknologi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meningkatkan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semangat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belajar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siswa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Metode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apa</a:t>
                      </a:r>
                      <a:r>
                        <a:rPr lang="en-US" baseline="0" dirty="0" smtClean="0"/>
                        <a:t> yang paling </a:t>
                      </a:r>
                      <a:r>
                        <a:rPr lang="en-US" baseline="0" dirty="0" err="1" smtClean="0"/>
                        <a:t>efektif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meningkatkan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baca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siswa</a:t>
                      </a:r>
                      <a:r>
                        <a:rPr lang="en-US" baseline="0" dirty="0" smtClean="0"/>
                        <a:t>? </a:t>
                      </a:r>
                      <a:r>
                        <a:rPr lang="en-US" baseline="0" dirty="0" err="1" smtClean="0"/>
                        <a:t>Mengapa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Buatlaj</a:t>
                      </a:r>
                      <a:r>
                        <a:rPr lang="en-US" baseline="0" dirty="0" smtClean="0"/>
                        <a:t> poster yang </a:t>
                      </a:r>
                      <a:r>
                        <a:rPr lang="en-US" baseline="0" dirty="0" err="1" smtClean="0"/>
                        <a:t>mencerminkan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upaya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menjaga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lingkungan</a:t>
                      </a:r>
                      <a:r>
                        <a:rPr lang="en-US" baseline="0" dirty="0" smtClean="0"/>
                        <a:t>!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kamus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simpulkan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percobaan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ini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Menurut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kamu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benarkan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pelajaran</a:t>
                      </a:r>
                      <a:r>
                        <a:rPr lang="en-US" baseline="0" dirty="0" smtClean="0"/>
                        <a:t> IPA </a:t>
                      </a:r>
                      <a:r>
                        <a:rPr lang="en-US" baseline="0" dirty="0" err="1" smtClean="0"/>
                        <a:t>terlalu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sukar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95" t="3207" r="33462" b="4665"/>
          <a:stretch>
            <a:fillRect/>
          </a:stretch>
        </p:blipFill>
        <p:spPr bwMode="auto">
          <a:xfrm>
            <a:off x="838200" y="533400"/>
            <a:ext cx="3124200" cy="6019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3962400" y="3886200"/>
            <a:ext cx="1524000" cy="2514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038600" y="838200"/>
            <a:ext cx="1524000" cy="2514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152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w Cen MT" pitchFamily="34" charset="0"/>
              </a:rPr>
              <a:t>HOTS 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72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w Cen MT" pitchFamily="34" charset="0"/>
              </a:rPr>
              <a:t>LOTS 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086600" y="59436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539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err="1" smtClean="0">
                <a:latin typeface="Tw Cen MT" pitchFamily="34" charset="0"/>
              </a:rPr>
              <a:t>Memperhatikan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urutan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pertanyaan</a:t>
            </a:r>
            <a:endParaRPr lang="en-US" sz="2800" b="1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095" t="3207" r="33462" b="4665"/>
          <a:stretch>
            <a:fillRect/>
          </a:stretch>
        </p:blipFill>
        <p:spPr bwMode="auto">
          <a:xfrm>
            <a:off x="838200" y="1447800"/>
            <a:ext cx="2286000" cy="44047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w Cen MT" pitchFamily="34" charset="0"/>
              </a:rPr>
              <a:t>Sebaiknya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berurutan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dalam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pertanyaan</a:t>
            </a:r>
            <a:r>
              <a:rPr lang="en-US" sz="2400" dirty="0" smtClean="0">
                <a:latin typeface="Tw Cen MT" pitchFamily="34" charset="0"/>
              </a:rPr>
              <a:t> .</a:t>
            </a:r>
            <a:endParaRPr lang="en-US" sz="2400" dirty="0">
              <a:latin typeface="Tw Cen MT" pitchFamily="34" charset="0"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086600" y="59436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500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Keterampilan Bertanya Lanjut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cp:lastModifiedBy>Made Bayu Andika</cp:lastModifiedBy>
  <cp:revision>84</cp:revision>
  <dcterms:created xsi:type="dcterms:W3CDTF">2016-03-18T08:48:05Z</dcterms:created>
  <dcterms:modified xsi:type="dcterms:W3CDTF">2016-03-20T08:59:18Z</dcterms:modified>
</cp:coreProperties>
</file>