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2ED38F1-AA5D-4E4F-B998-FC1F4DFCA4D4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63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7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5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4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5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4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0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0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2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220B-D327-48E0-B8B6-B09E88C0EA4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8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r="3111" b="14222"/>
          <a:stretch>
            <a:fillRect/>
          </a:stretch>
        </p:blipFill>
        <p:spPr bwMode="auto">
          <a:xfrm>
            <a:off x="0" y="1066800"/>
            <a:ext cx="5852792" cy="5181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470025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Keterampilan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Variasi</a:t>
            </a:r>
            <a:r>
              <a:rPr lang="en-US" sz="4800" b="1" dirty="0" smtClean="0">
                <a:latin typeface="Tw Cen MT" pitchFamily="34" charset="0"/>
              </a:rPr>
              <a:t> Stimulus</a:t>
            </a:r>
            <a:endParaRPr lang="en-US" sz="48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143500"/>
            <a:ext cx="76200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57200" y="1371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Menciptakan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suasana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atau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atmosfer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pembelajaran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menarik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perhatian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tidak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membosankan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Meningkatkan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antusias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ketekunan</a:t>
            </a:r>
            <a:r>
              <a:rPr lang="en-US" sz="2400" dirty="0" smtClean="0">
                <a:latin typeface="Tw Cen MT" pitchFamily="34" charset="0"/>
              </a:rPr>
              <a:t>, 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partisipasi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aktif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endParaRPr lang="en-US" sz="2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Tujuan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melakukan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variasi</a:t>
            </a:r>
            <a:r>
              <a:rPr lang="en-US" sz="3200" b="1" dirty="0" smtClean="0">
                <a:latin typeface="Tw Cen MT" pitchFamily="34" charset="0"/>
              </a:rPr>
              <a:t> stimulus </a:t>
            </a:r>
            <a:endParaRPr lang="en-US" sz="3200" b="1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521" b="40492"/>
          <a:stretch>
            <a:fillRect/>
          </a:stretch>
        </p:blipFill>
        <p:spPr bwMode="auto">
          <a:xfrm>
            <a:off x="3810000" y="3505200"/>
            <a:ext cx="3638550" cy="25336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8200" y="304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w Cen MT" pitchFamily="34" charset="0"/>
              </a:rPr>
              <a:t>Prinsip</a:t>
            </a:r>
            <a:r>
              <a:rPr lang="en-US" sz="4000" b="1" dirty="0" smtClean="0">
                <a:latin typeface="Tw Cen MT" pitchFamily="34" charset="0"/>
              </a:rPr>
              <a:t> </a:t>
            </a:r>
            <a:r>
              <a:rPr lang="en-US" sz="4000" b="1" dirty="0" err="1" smtClean="0">
                <a:latin typeface="Tw Cen MT" pitchFamily="34" charset="0"/>
              </a:rPr>
              <a:t>melakukan</a:t>
            </a:r>
            <a:r>
              <a:rPr lang="en-US" sz="4000" b="1" dirty="0" smtClean="0">
                <a:latin typeface="Tw Cen MT" pitchFamily="34" charset="0"/>
              </a:rPr>
              <a:t> </a:t>
            </a:r>
            <a:r>
              <a:rPr lang="en-US" sz="4000" b="1" dirty="0" err="1" smtClean="0">
                <a:latin typeface="Tw Cen MT" pitchFamily="34" charset="0"/>
              </a:rPr>
              <a:t>variasi</a:t>
            </a:r>
            <a:r>
              <a:rPr lang="en-US" sz="4000" b="1" dirty="0" smtClean="0">
                <a:latin typeface="Tw Cen MT" pitchFamily="34" charset="0"/>
              </a:rPr>
              <a:t> stimulus</a:t>
            </a:r>
            <a:endParaRPr lang="en-US" sz="4000" b="1" dirty="0" smtClean="0">
              <a:latin typeface="Tw Cen MT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50677"/>
            <a:ext cx="4724400" cy="290732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505200" cy="3505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914400"/>
            <a:ext cx="3048000" cy="3048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81000" y="23622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Relevan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tujuan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anak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1752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Variasi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lancar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berkesinambungan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4800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Terencana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fleksibel</a:t>
            </a:r>
            <a:endParaRPr lang="en-US" sz="28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51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0" y="2286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Jenis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variasi</a:t>
            </a:r>
            <a:r>
              <a:rPr lang="en-US" sz="4800" b="1" dirty="0" smtClean="0">
                <a:latin typeface="Tw Cen MT" pitchFamily="34" charset="0"/>
              </a:rPr>
              <a:t> stimulus</a:t>
            </a:r>
            <a:endParaRPr lang="en-US" sz="4800" b="1" dirty="0"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r="53111" b="6808"/>
          <a:stretch>
            <a:fillRect/>
          </a:stretch>
        </p:blipFill>
        <p:spPr bwMode="auto">
          <a:xfrm>
            <a:off x="0" y="1005405"/>
            <a:ext cx="2819400" cy="585259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r="53111" b="6808"/>
          <a:stretch>
            <a:fillRect/>
          </a:stretch>
        </p:blipFill>
        <p:spPr bwMode="auto">
          <a:xfrm>
            <a:off x="2895600" y="1005405"/>
            <a:ext cx="2819400" cy="585259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 r="53111" b="6808"/>
          <a:stretch>
            <a:fillRect/>
          </a:stretch>
        </p:blipFill>
        <p:spPr bwMode="auto">
          <a:xfrm>
            <a:off x="5867400" y="1005405"/>
            <a:ext cx="2819400" cy="585259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19050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w Cen MT" pitchFamily="34" charset="0"/>
              </a:rPr>
              <a:t>Proses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Pembelajaran</a:t>
            </a:r>
            <a:endParaRPr lang="en-US" sz="2800" b="1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17526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w Cen MT" pitchFamily="34" charset="0"/>
              </a:rPr>
              <a:t>Media </a:t>
            </a:r>
            <a:r>
              <a:rPr lang="en-US" sz="2800" b="1" dirty="0" err="1" smtClean="0">
                <a:latin typeface="Tw Cen MT" pitchFamily="34" charset="0"/>
              </a:rPr>
              <a:t>dan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Bahan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Pembelajaran</a:t>
            </a:r>
            <a:endParaRPr lang="en-US" sz="2800" b="1" dirty="0">
              <a:latin typeface="Tw Cen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752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w Cen MT" pitchFamily="34" charset="0"/>
              </a:rPr>
              <a:t>Pola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Interaksi</a:t>
            </a:r>
            <a:endParaRPr lang="en-US" sz="28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5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Proses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Pembelajaran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990600"/>
            <a:ext cx="6019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err="1" smtClean="0">
                <a:latin typeface="Tw Cen MT" pitchFamily="34" charset="0"/>
              </a:rPr>
              <a:t>Penggunaan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variasi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suara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Pemusatan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perhatian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Kesenyapan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Melakukan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kontak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pandang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Gerakan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mimik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Pergantian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posisi</a:t>
            </a:r>
            <a:r>
              <a:rPr lang="en-US" sz="2800" dirty="0" smtClean="0">
                <a:latin typeface="Tw Cen MT" pitchFamily="34" charset="0"/>
              </a:rPr>
              <a:t> guru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kelas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/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AutoNum type="arabicPeriod"/>
            </a:pPr>
            <a:endParaRPr lang="en-US" sz="28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l="10677" t="68903" r="52083" b="-1342"/>
          <a:stretch>
            <a:fillRect/>
          </a:stretch>
        </p:blipFill>
        <p:spPr bwMode="auto">
          <a:xfrm>
            <a:off x="381000" y="381000"/>
            <a:ext cx="2404767" cy="2438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w Cen MT" pitchFamily="34" charset="0"/>
              </a:rPr>
              <a:t>Media </a:t>
            </a:r>
            <a:r>
              <a:rPr lang="en-US" sz="4800" b="1" dirty="0" err="1" smtClean="0">
                <a:latin typeface="Tw Cen MT" pitchFamily="34" charset="0"/>
              </a:rPr>
              <a:t>dan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bahan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pembelajaran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828800"/>
            <a:ext cx="6019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Media yang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dilihat</a:t>
            </a:r>
            <a:r>
              <a:rPr lang="en-US" sz="2800" dirty="0" smtClean="0">
                <a:latin typeface="Tw Cen MT" pitchFamily="34" charset="0"/>
              </a:rPr>
              <a:t> (visual)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Media yang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didengar</a:t>
            </a:r>
            <a:r>
              <a:rPr lang="en-US" sz="2800" dirty="0" smtClean="0">
                <a:latin typeface="Tw Cen MT" pitchFamily="34" charset="0"/>
              </a:rPr>
              <a:t> (</a:t>
            </a:r>
            <a:r>
              <a:rPr lang="en-US" sz="2800" dirty="0" err="1" smtClean="0">
                <a:latin typeface="Tw Cen MT" pitchFamily="34" charset="0"/>
              </a:rPr>
              <a:t>auditif</a:t>
            </a:r>
            <a:r>
              <a:rPr lang="en-US" sz="2800" dirty="0" smtClean="0">
                <a:latin typeface="Tw Cen MT" pitchFamily="34" charset="0"/>
              </a:rPr>
              <a:t>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Media yang </a:t>
            </a:r>
            <a:r>
              <a:rPr lang="en-US" sz="2800" dirty="0" err="1" smtClean="0">
                <a:latin typeface="Tw Cen MT" pitchFamily="34" charset="0"/>
              </a:rPr>
              <a:t>dapat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diraba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dimanipulasi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digerakan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/>
            <a:endParaRPr lang="en-US" sz="2800" dirty="0" smtClean="0">
              <a:latin typeface="Tw Cen MT" pitchFamily="34" charset="0"/>
            </a:endParaRPr>
          </a:p>
          <a:p>
            <a:pPr marL="457200" indent="-457200"/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AutoNum type="arabicPeriod"/>
            </a:pPr>
            <a:endParaRPr lang="en-US" sz="28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r="-3084" b="7207"/>
          <a:stretch>
            <a:fillRect/>
          </a:stretch>
        </p:blipFill>
        <p:spPr bwMode="auto">
          <a:xfrm>
            <a:off x="2774" y="0"/>
            <a:ext cx="2683276" cy="2362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Pola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interaksi</a:t>
            </a:r>
            <a:r>
              <a:rPr lang="en-US" sz="4800" b="1" dirty="0" smtClean="0">
                <a:latin typeface="Tw Cen MT" pitchFamily="34" charset="0"/>
              </a:rPr>
              <a:t> 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601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Guru-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err="1" smtClean="0">
                <a:latin typeface="Tw Cen MT" pitchFamily="34" charset="0"/>
              </a:rPr>
              <a:t>Siswa-siswa</a:t>
            </a:r>
            <a:endParaRPr lang="en-US" sz="3200" dirty="0" smtClean="0">
              <a:latin typeface="Tw Cen MT" pitchFamily="34" charset="0"/>
            </a:endParaRPr>
          </a:p>
          <a:p>
            <a:pPr marL="457200" indent="-457200"/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AutoNum type="arabicPeriod"/>
            </a:pPr>
            <a:endParaRPr lang="en-US" sz="28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7" name="Picture 6" descr="https://encrypted-tbn1.gstatic.com/images?q=tbn:ANd9GcSDg8_pplQsFDa_-yqUojX0vJfLc2eIz9H_wL5ZSGWFIohIm6w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5850874" cy="3194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160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Keterampilan Variasi Stimulus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Made Bayu Andika</cp:lastModifiedBy>
  <cp:revision>105</cp:revision>
  <dcterms:created xsi:type="dcterms:W3CDTF">2016-03-18T08:48:05Z</dcterms:created>
  <dcterms:modified xsi:type="dcterms:W3CDTF">2016-04-03T03:02:49Z</dcterms:modified>
</cp:coreProperties>
</file>