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62ED38F1-AA5D-4E4F-B998-FC1F4DFCA4D4}">
          <p14:sldIdLst>
            <p14:sldId id="256"/>
            <p14:sldId id="257"/>
            <p14:sldId id="258"/>
            <p14:sldId id="259"/>
            <p14:sldId id="263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39" autoAdjust="0"/>
  </p:normalViewPr>
  <p:slideViewPr>
    <p:cSldViewPr>
      <p:cViewPr varScale="1">
        <p:scale>
          <a:sx n="48" d="100"/>
          <a:sy n="48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963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73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51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34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3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5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74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10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03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23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8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1470025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Keterampilan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Mengelola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Kelas</a:t>
            </a:r>
            <a:endParaRPr lang="en-US" sz="4800" b="1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3500"/>
            <a:ext cx="7620000" cy="3429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r="1195" b="9950"/>
          <a:stretch>
            <a:fillRect/>
          </a:stretch>
        </p:blipFill>
        <p:spPr bwMode="auto">
          <a:xfrm>
            <a:off x="1371600" y="1219200"/>
            <a:ext cx="5115925" cy="3733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r="1195" b="9950"/>
          <a:stretch>
            <a:fillRect/>
          </a:stretch>
        </p:blipFill>
        <p:spPr bwMode="auto">
          <a:xfrm>
            <a:off x="3390900" y="2566987"/>
            <a:ext cx="2362200" cy="17240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2318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Keterampilan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Mengelola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Kelas</a:t>
            </a:r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00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w Cen MT" pitchFamily="34" charset="0"/>
              </a:rPr>
              <a:t>Keterampilan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menciptakan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kondisi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belajar</a:t>
            </a:r>
            <a:r>
              <a:rPr lang="en-US" sz="3200" dirty="0" smtClean="0">
                <a:latin typeface="Tw Cen MT" pitchFamily="34" charset="0"/>
              </a:rPr>
              <a:t> yang optimal </a:t>
            </a:r>
            <a:r>
              <a:rPr lang="en-US" sz="3200" dirty="0" err="1" smtClean="0">
                <a:latin typeface="Tw Cen MT" pitchFamily="34" charset="0"/>
              </a:rPr>
              <a:t>sehingga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tercapai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tujuan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pembelajaran</a:t>
            </a:r>
            <a:r>
              <a:rPr lang="en-US" sz="3200" dirty="0" smtClean="0">
                <a:latin typeface="Tw Cen MT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b="9852"/>
          <a:stretch>
            <a:fillRect/>
          </a:stretch>
        </p:blipFill>
        <p:spPr bwMode="auto">
          <a:xfrm>
            <a:off x="3886200" y="2895600"/>
            <a:ext cx="4853482" cy="3581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Tujuan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Mengelola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Kelas</a:t>
            </a:r>
            <a:endParaRPr lang="en-US" sz="3600" b="1" dirty="0" smtClean="0">
              <a:latin typeface="Tw Cen MT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3810000" cy="20764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447800"/>
            <a:ext cx="2933700" cy="15525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04800" y="3352800"/>
            <a:ext cx="3886200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w Cen MT" pitchFamily="34" charset="0"/>
              </a:rPr>
              <a:t>Siswa</a:t>
            </a:r>
            <a:endParaRPr lang="en-US" sz="4000" b="1" dirty="0" smtClean="0">
              <a:latin typeface="Tw Cen MT" pitchFamily="34" charset="0"/>
            </a:endParaRPr>
          </a:p>
          <a:p>
            <a:r>
              <a:rPr lang="en-US" sz="2400" dirty="0" err="1" smtClean="0">
                <a:latin typeface="Tw Cen MT" pitchFamily="34" charset="0"/>
              </a:rPr>
              <a:t>Mendorong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untuk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bertanggung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jawab</a:t>
            </a:r>
            <a:r>
              <a:rPr lang="en-US" sz="2400" dirty="0" smtClean="0">
                <a:latin typeface="Tw Cen MT" pitchFamily="34" charset="0"/>
              </a:rPr>
              <a:t>  </a:t>
            </a:r>
            <a:r>
              <a:rPr lang="en-US" sz="2400" dirty="0" err="1" smtClean="0">
                <a:latin typeface="Tw Cen MT" pitchFamily="34" charset="0"/>
              </a:rPr>
              <a:t>terhadap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tugas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tingkah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laku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276600"/>
            <a:ext cx="41910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w Cen MT" pitchFamily="34" charset="0"/>
              </a:rPr>
              <a:t>Guru</a:t>
            </a:r>
          </a:p>
          <a:p>
            <a:pPr marL="338138" indent="-338138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Menjaga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kelancaran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dalam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penyajian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proses</a:t>
            </a:r>
            <a:r>
              <a:rPr lang="en-US" sz="2400" dirty="0" smtClean="0">
                <a:latin typeface="Tw Cen MT" pitchFamily="34" charset="0"/>
              </a:rPr>
              <a:t> KBM</a:t>
            </a:r>
          </a:p>
          <a:p>
            <a:pPr marL="338138" indent="-338138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Merespon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secara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efektif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terhadap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tingkah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laku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endParaRPr lang="en-US" sz="2400" dirty="0" smtClean="0">
              <a:latin typeface="Tw Cen MT" pitchFamily="34" charset="0"/>
            </a:endParaRPr>
          </a:p>
          <a:p>
            <a:pPr marL="338138" indent="-338138">
              <a:buAutoNum type="arabicPeriod"/>
            </a:pPr>
            <a:endParaRPr lang="en-US" sz="24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86800" cy="7239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Prinsip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Dalam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Mengelola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Kelas</a:t>
            </a:r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1524000"/>
            <a:ext cx="396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Kehangatan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keantusiasan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Tantangan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Bervariasi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Keluwesan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Penekanan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pada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hal-hal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positif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Penanaman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disiplin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diri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sz="24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524000"/>
            <a:ext cx="5638800" cy="4525963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Tidak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perhatian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Perilaku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menganggu</a:t>
            </a:r>
            <a:endParaRPr lang="en-US" dirty="0" smtClean="0"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77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w Cen MT" pitchFamily="34" charset="0"/>
              </a:rPr>
              <a:t>Hal-</a:t>
            </a:r>
            <a:r>
              <a:rPr lang="en-US" dirty="0" err="1" smtClean="0">
                <a:latin typeface="Tw Cen MT" pitchFamily="34" charset="0"/>
              </a:rPr>
              <a:t>hal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menganggu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iklim</a:t>
            </a:r>
            <a:r>
              <a:rPr lang="en-US" dirty="0" smtClean="0">
                <a:latin typeface="Tw Cen MT" pitchFamily="34" charset="0"/>
              </a:rPr>
              <a:t> KBM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4098" name="AutoShape 2" descr="data:image/jpeg;base64,/9j/4AAQSkZJRgABAQAAAQABAAD/2wCEAAkGBxMTEhUQEhIWFhUXGB4bGRcYFxseHxsgGCEZIBsdHRgiHyggGB8lHB0ZLTEhKDU3Li4uHh8zODUtNyg5Li0BCgoKDg0OGxAQGzUmICUrLSs3KysvLS8wLSsvLS83NS0tLS0tKzUvLS0tLS0tMi0vLS0tLS0tNS0tLS8tLS0tLf/AABEIAHAAcAMBEQACEQEDEQH/xAAbAAACAwEBAQAAAAAAAAAAAAAABQMEBgcCAf/EADsQAAICAAQFAgIIBQEJAAAAAAECAxEABBIhBQYTMUEiUWGBBxQjMkJScZFyoaKx0ZIVJDNigrLC8PH/xAAaAQEAAwEBAQAAAAAAAAAAAAAAAgMEAQUG/8QAMxEAAgIBAgQDBwMDBQAAAAAAAAECAxEEIRIxQVEFYXETIoGRobHRFDLBI/DxFTNC4eL/2gAMAwEAAhEDEQA/AO44AMAGADABgAwBguM83TPKyZVkSNCVMhXWXYbNpFgKoO2rezfYCz52q16qlwxWX9jTTp+NZZFkecszEf8AeFWePy0a6ZE+OiyJB8BR9ge2I0eJRm8TWPPoSs0rSzHcdZnnjLj/AIaTS/wx0PkXKg41T1lEecvlv9imNFj6FRufD4ycvzkjH/kcUf6lR5/Is/S2HuLntfx5WZfiDGw/k1/yxKPiND64+Bx6axDjhvM2VnYIkoDntG4KMf0VqJ+WNcLIzWYvJTKLjzQ4xMiGADABgAwAYAMAZnnLmRIIpYYnvNGM6EUElS1hWNfdF3RPtiuy2FazN4JRhKTwkYXKxKiKiilVQADtQGwx8rJtybfM9dJJYJcROhgAwAYAizUIdCrIrj8rdj/I1+uJQfC8p49DjWVgl4RzxJlJBFKJniqyjqWZVHdo5BfUA8od67Edj72kvsksS95d1zXqv5PPuriuW3l+Dq2VzCyIsiMGRwGVh2IO4I+WPQMxLgAwAYAMAGAOUccYpnM0rAlmmUqoFs2tECBR5vSw+Rx4niFU53pR6o36ecY1tsV5ad26jzaEjViqjVY9JIYs5oHewANtibOMl9Uapezi8y6v+F+S6ubmuJ7IYKboje+1YylpU/2nEVLK4ahZC7mvfSNzi32E00msZ7keOOMpnqDPxupaNhJQvSpBb/TjkqpweJrHqFNNbbkWS4tDLQV6Y/hYFW27jSaNjE7NPZXu1t3W6+ZyNkZcmXsUEyHOBa9dgDfULBUjswYboR+YdsWVSlGXFB7kZpNYkbbknmFpry0zBpUUMkm32qdtW22pTQatt1Pmh9HpdR7aOeTXNHmXVcD8jTZrMLGjSOaVRZNE0B52xpKhZl+ack9Fc3Ab3H2ii/0s74AaQZhHFoysPdSD/bAEmADAFJ+FQmcZoxjrKmgP5Ck3/nf4nAGIyOQy2V9GXy6z9D0tmM1KAqle4U6G3BG5AAvyT2zOddTeFu+xdGE7Fu9hFxmJzMUSAQifR0ui+tC1ku6vpAT06TpIrYnffGLURjbZGaXfJorUoRcW/QexcrQ9BIZQrlb9ekDckmwN9Pfwcc9o09i32axuQy8pZYRUwUKtm33VfeixtB8LoYl7aWTjqikL8nwbKlJWXpFKt5NWuJgvksSdLAdx+mJcclggox3JOW+AxZhQsWYaNypcrrR1UNWlOg3qoDuQVF2N/GieiqmveW/dbGdXyT25DLhP0dSxo6tmgp1XGUDMtHuGidjQB7BWHer2GOT0Vc1iXPvyfxEdRKL2+QmfJS8MzUOamTRCrnqPHbR1INJb3iN0WB2NdyRvGiidM991yz1Xr3/g7ZZGcez7GyzfOSuSmUjeU3XU6UhQfEUtyfoKH/MMb0jM3gQxzqvVKjNGmPVNxwxq1AklGOmMEEHYG7s3i2OMbGeeW9xBnc4jDUMssm4VXWVCrOxACCYZWtRJA79/OK5WRWzZZGuT3X9/UuZT6wNYkn+qMhA0Pmne9d6StIA10dhvsccrnCxZRKyM65YYzyy8aJBy8yuvvNGyD+oaz+2DwdjnqaXh8vFQwE0WTZbFsksimvJoowJ+GOEhPLweVE+rzZRswiOSjoUN7kqzBmUo4vxe4sHGOennxuUXzNULo8PDJBwZTGk0aQsuiQ1EXUm2CtQPZbLe5rfGa6DjJKTL6pJxbRik5izs6tmJi2WhMMjQqgoyOulQuojUQGYEmgNva8bY6auK33K7rEklGWX17Ly8zo3BOGrNK7S+tIGCIjb+sAM0jX947gLfaifO0dNBKPF1ZTfNt8Iu40jPmZpI4raPokpY+0aJ3cC+wYx6avtqW+2O3WKM4t+Yqg5RlgmznHYM5lozD683SvEqo9xua31FQVTuCTQIsHGkoNtgAwAYAzXMXLck8jPFMkWtUD6oi/qhbVEwAdRtbA33Fe2D3TXc5jdPsZbjImj6qyQOiyaC7IrOiOrrcisBelk33Aopvud8LokvPH2NiuTPUmX1Stm9OYaOR0TqBuiEVjpXQRUsgs2eym7x2MbY17bfc5KUHPubblXMM+ViMjanUaHPu0ZKsT8SRjZF5SZmaw8DbHTgYAyjis1mV86kf5OgH90OPP1i95PyNulfutGM5rhaIOBen1urlhQiYqZogD29YVttypb8uL6LOOGOqKrocM89DYGGRJHeCbp9Q240BgSNtQsjS1UCdwaG2MteolBYL50Ke5R4Vn4rRIyXWQM4mLD1tfq9izedhQFeMQsUm3KXMnBxWEj2OG2HWdiYAxKRFqQA7kt21WxNA7KMSd8+FRRFUx4m2X+RoQDO8O2VYp0gPulgG6jIPyH09tiVJHezuo4uD3jJdw8XumqxcVBgAwAizvNuVjdotbSOppliRn0n2YqCFPwOIyko82SjFy5IRcy82o+WlVcvP92wxVQBpprNtfj2xW7YSWM8yaqmnnBBnuP5nJxynLZUZheqZNWsBVRhbna2LBr2rsflium6KiovmWTqzPOcLuUYPpc2OvJNdbaJlYE+LJVSB8aPzxo4j0Z+A6lPZp/H/oW8P5z4jms/WXZEjIvpS0VVV0g9qZms+D7dsQstUFllep8O/Twip/ued09tn6dhlw3NSdf620hmhlboNPY0s4J6ehBsqBta/qwG/fGe2M5w4mZK5RhPhQ+4tw2PMRNDKtq37g+4PgjGOE3B5RqnBSWGUMjn5IUWLNK5ZAF6yIzLIB2YhbMZIqwfPYnE5RUnmPyIxk47SPOY43lYwZRG7VbFkgc7mgTq0gAkADv4GChJ7fyHOK3E3GOFK7tI2TRWlGmNXKmRpu8bIoBCEUSxsihdbG7qnLKjF/4KbEt5NHV8upCqGILAAEgUCa3IHjfxj0DESYAMAGAOR8Jj6c+bgqtMxYD4Mzj+yj98YNQveN1D90an/wB/+ecZy85hx3PicaoIliQbpoUK7fxEVVj8P7431w4ebyehV4ZxU+2e+2VFdV5vzXJdCrATQFVQHf8AxiZ7mnlY4RTjjCXP07fnBZy87RsJEbSy9jt52IIOxBHcHHGk1hktTp674cM+XfsdG+iYRT5LM5CWiNZ9GrfQ6rutURTXuOxxauR8Z4nQ6b+HGNljryWOeF2G0uakyY0Z0kov3c1Xoce8tD7J/e/Se4O9DBbpmnmJCrUJrEj63MuSC6jnMvXv1U/zjP7OXY0cce5C3EzmQFykD5jcEObSGxupMrD1AHekB8Yvr003z2KLL4LluaLgPL3Sf6xO4mzBXTqqljU7lIks6QTVnu1C+wA3V1xgsIyTm5vLH2JkAwAYAMAc15k4bNBnpc0IZHhdCzMgBrSENEXYrS374z3VOXI0U2KPMUZ/NSSwKEjKCYsgJddVJ98hRdbULv8AEMSp0Mva4l0IT10JVcUOplOIcMKnVGv8Ufb5r/jG+/T8W8TT4T4y9L/Ts3h9hb1lurAPsdj+xxhaa5n2lOrouWa5p/Et5TIdZJ3vaCIyn5MoUH9bP7Y7FHn+Kar2cqoJ85Jv0TX5+hWyMMk1vCxTpsoWQK33m8LICAj12W7bttjjfDuY/E9fxv2SimvPn/5+78jvWW43Fl8gk7TPmAoVC9et3sLRXbS+rup7ecWZWMnzWHnAtyPM2X1h5oIYlZ9HVDodLkWFktVMZI/XuMVwtUngnKtxWTaYtKwwAYAMAGADAFXieeihjLzuqJ2JY0Dfj4k+2AOJ8GzSRs4eSkjARCwIAs6SxP4dYjiq6usbqbIN5b3wjC6Zwjw42y38GOc21qGSMS79gf7EBsapPbZZKlz32M3w6Gx1JsvSlLBZ10kkuzEE7UTpFewxnguskXTxyTOk8mzcM+rR5RWgLyRr1FZQpkLDUbBA17k7Y8/OTYklyNfJkImiMBjTpEaTHpGmj409sDpg+McGaDMKqSeplZ4Xc7syKV0yWadlVgVkO+nUDdXjJdDgW3J9DTVLie/MzsPE9TnMqA076Uj68YIliJYWulV0lQSW7gqR47VuGFw9PLoyxPLzg0PCs7m4Io4lzKuEUL64QbCgAdnBH7nEv1T7Ef0y7jSHmzMDZ8vG4/MkpU/6GWv6sWLVR6og9NLoy23OkagtJDKigWWOggfMPiavgyDpmhxwTjEWbiE8DFkNjdSpsdwVO4xcVF/ABgDnv0iOVzUDPejpPo7kB7XWaHY6NNH21e+IyRKJksxk9RaVg4BKhJGLxrWxKgkW41C9KhidtsRw0SKX+yoxYlRYl9JMmkKfyRsbvShKn09wzUdQo4hKxtZrJxrw8TPP1OBDegLRFSpG0kZrf4PBvX3S4+AwVqlz2Zx1tcty3k8sJ1eCEwyGZ9J0Ss2ktS6ipQNaimJNHa7GLOHqQzgZ53nPMlymYcxDcCJZBE4A29WpQWO3dWA32xXZOfTb4FlcI9dyJcxlXBLwE6vvM0fUuvzONV/M4yvjznP1NK4MchlBxeBvSs0d/l1AH9jWK3CXYmpx7l0b7jt74iSF/EeKLHaganAsrdBR7u34B/M0aGJxhncjKWDMz5iWchlHUOpQrMtLbEACKI+T4dt/lj0a9FLgcpbL6s8q3xGHtVXH3m/kjtvBeEx5aPpR6iLJLMbZie5J9/5YkkksIm228sv46cDACfmwxrlZJnTWYlLoNwddELRBBBJNbe+AOYS8CRclFnGLvNI5XXIepaIrkEh7IJCE7Efe84sdULbMLl5GZ32aejjlvLz83/GRvy/y4frEHWDyRzRLICmpAp03vppaW9IUm/tLG+q6FBJYNkpvOT79GeRinbMCfLBzGU0vKpc76wRbjY+gEr41D3xY+HbhWNimCms8Us7t+i7DT6Ox0JszkqpVOpB/AzRt/SIT88W2rKjLuvsUad4nZDs8/B7/AJPX0p5dRFDmioYxMylSatZBbUfgUU/I47ppcM+RHXV8dXPGGjJy8pvQf6lMlgG0CEi9/wALarxodunn+5fQwrTa2r9ks+j/ACLszltFI+YdCey5hSt/oJV3+RxX+k00/wBrx9Cz9frqv9yOV6Z+x4HCJU9SxxNflA0ZP/UjH+2IS8Ml0l8ycPHYf8ofJhwDh0uaOgJqBJfpK+q9R2eaUj0jba9yBdGqEaqIU+/Y8voi7Uam3U/0qVhdZP7eZqOGZP6txWGF5A70tDsB1Em16F71ar6jv8fGJWWuyDb7nKNOqLVGPJxeX55X94Oo4zm4MAGAK+fyUcyGKVQyN3B+G4/Q3gDFfSYiwZOCOKMaVdgqA0ABDN59hiyqfBLJn1NLur4E8br6M13ABWVgHtDH/wBq4rNDL+AMZlOW504q+dATpPdtqOohlQadFeGUG7wGCn9Kc4Y5TJ9+tIfI23SO6J3H2uJwko59Cq2Dmkl3T+CN/iBaeJYlYFWAYHuCLB+WAMNzxytlViV4ohEWlVX6RKag9qQQpA7kYv0+81HOzMeuwqZWJLK3y0mPuRYkXIZbQircSkhRVmhZPuSfOKDYGY5YR88ufMjAqoGgAUSocAk9+ztt+mAH2ADABgAwBXzuRimAWWNJFBsB1DAEeaI74AsAYAMAGAIZ8qjlWdFYqbUsoJU+4J7H9MATYAMAZvn7KyyZUJCju3UQ0hAICmyRZA8Y7GTi8ojOEZxcZLZl/lTKNFk8vE4p0iUMD4IAsfvjhIa4AM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2514600" cy="2514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iped Right Arrow 4"/>
          <p:cNvSpPr/>
          <p:nvPr/>
        </p:nvSpPr>
        <p:spPr>
          <a:xfrm>
            <a:off x="3200400" y="-381000"/>
            <a:ext cx="5943600" cy="39624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Teknik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untuk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mencegah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perilaku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menganggu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242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en-US" sz="2400" b="1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Menunjukkan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sikap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tanggap</a:t>
            </a:r>
            <a:r>
              <a:rPr lang="en-US" sz="2800" dirty="0" smtClean="0">
                <a:latin typeface="Tw Cen MT" pitchFamily="34" charset="0"/>
              </a:rPr>
              <a:t> </a:t>
            </a: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a. </a:t>
            </a:r>
            <a:r>
              <a:rPr lang="en-US" sz="2800" dirty="0" err="1" smtClean="0">
                <a:latin typeface="Tw Cen MT" pitchFamily="34" charset="0"/>
              </a:rPr>
              <a:t>memandang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siswa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seksama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b. </a:t>
            </a:r>
            <a:r>
              <a:rPr lang="en-US" sz="2800" dirty="0" err="1" smtClean="0">
                <a:latin typeface="Tw Cen MT" pitchFamily="34" charset="0"/>
              </a:rPr>
              <a:t>mendekati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siswa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c. </a:t>
            </a:r>
            <a:r>
              <a:rPr lang="en-US" sz="2800" dirty="0" err="1" smtClean="0">
                <a:latin typeface="Tw Cen MT" pitchFamily="34" charset="0"/>
              </a:rPr>
              <a:t>memberikan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reaksi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terhadap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gangguan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Membagi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perhatian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a. visual</a:t>
            </a: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b. verbal</a:t>
            </a: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3071989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iped Right Arrow 4"/>
          <p:cNvSpPr/>
          <p:nvPr/>
        </p:nvSpPr>
        <p:spPr>
          <a:xfrm>
            <a:off x="3200400" y="-381000"/>
            <a:ext cx="5943600" cy="39624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Teknik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untuk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mencegah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perilaku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menganggu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242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en-US" sz="2400" b="1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Memusatkan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perhatian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kelompok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Memberikan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petunjuk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jelas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Menegur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Memberi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penguatan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endParaRPr lang="en-US" sz="2800" dirty="0" smtClean="0">
              <a:latin typeface="Tw Cen MT" pitchFamily="34" charset="0"/>
            </a:endParaRPr>
          </a:p>
          <a:p>
            <a:pPr marL="179388" indent="-179388"/>
            <a:r>
              <a:rPr lang="en-US" sz="2800" dirty="0" smtClean="0">
                <a:latin typeface="Tw Cen MT" pitchFamily="34" charset="0"/>
              </a:rPr>
              <a:t> 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3071989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iped Right Arrow 4"/>
          <p:cNvSpPr/>
          <p:nvPr/>
        </p:nvSpPr>
        <p:spPr>
          <a:xfrm>
            <a:off x="3200400" y="-381000"/>
            <a:ext cx="5943600" cy="39624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Pengembalian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Kondisi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Belajar</a:t>
            </a:r>
            <a:r>
              <a:rPr lang="en-US" sz="3600" b="1" dirty="0" smtClean="0">
                <a:latin typeface="Tw Cen MT" pitchFamily="34" charset="0"/>
              </a:rPr>
              <a:t> yang Optimal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242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en-US" sz="2400" b="1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Modifikasi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tingkah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laku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Pengelolaan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kelompok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endParaRPr lang="en-US" sz="2800" dirty="0" smtClean="0">
              <a:latin typeface="Tw Cen MT" pitchFamily="34" charset="0"/>
            </a:endParaRPr>
          </a:p>
          <a:p>
            <a:pPr marL="179388" indent="-179388"/>
            <a:endParaRPr lang="en-US" sz="2800" dirty="0" smtClean="0"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3124200" cy="2667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iped Right Arrow 4"/>
          <p:cNvSpPr/>
          <p:nvPr/>
        </p:nvSpPr>
        <p:spPr>
          <a:xfrm>
            <a:off x="3200400" y="-381000"/>
            <a:ext cx="5943600" cy="3962400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Hal-</a:t>
            </a:r>
            <a:r>
              <a:rPr lang="en-US" sz="3600" b="1" dirty="0" err="1" smtClean="0">
                <a:latin typeface="Tw Cen MT" pitchFamily="34" charset="0"/>
              </a:rPr>
              <a:t>hal</a:t>
            </a:r>
            <a:r>
              <a:rPr lang="en-US" sz="3600" b="1" dirty="0" smtClean="0">
                <a:latin typeface="Tw Cen MT" pitchFamily="34" charset="0"/>
              </a:rPr>
              <a:t> yang </a:t>
            </a:r>
            <a:r>
              <a:rPr lang="en-US" sz="3600" b="1" dirty="0" err="1" smtClean="0">
                <a:latin typeface="Tw Cen MT" pitchFamily="34" charset="0"/>
              </a:rPr>
              <a:t>perlu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dihindari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24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en-US" sz="2400" b="1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Campur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tangan</a:t>
            </a:r>
            <a:r>
              <a:rPr lang="en-US" sz="2800" dirty="0" smtClean="0">
                <a:latin typeface="Tw Cen MT" pitchFamily="34" charset="0"/>
              </a:rPr>
              <a:t> guru yang </a:t>
            </a:r>
            <a:r>
              <a:rPr lang="en-US" sz="2800" dirty="0" err="1" smtClean="0">
                <a:latin typeface="Tw Cen MT" pitchFamily="34" charset="0"/>
              </a:rPr>
              <a:t>berlebihan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Menghentikan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penjelasan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tanpa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alasan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jelas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Ketidaktepatan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memulai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mengakhiri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kegiatan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Penyimpangan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proses</a:t>
            </a:r>
            <a:r>
              <a:rPr lang="en-US" sz="2800" dirty="0" smtClean="0">
                <a:latin typeface="Tw Cen MT" pitchFamily="34" charset="0"/>
              </a:rPr>
              <a:t> KBM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Pembicaraan</a:t>
            </a:r>
            <a:r>
              <a:rPr lang="en-US" sz="2800" dirty="0" smtClean="0">
                <a:latin typeface="Tw Cen MT" pitchFamily="34" charset="0"/>
              </a:rPr>
              <a:t> guru yang </a:t>
            </a:r>
            <a:r>
              <a:rPr lang="en-US" sz="2800" dirty="0" err="1" smtClean="0">
                <a:latin typeface="Tw Cen MT" pitchFamily="34" charset="0"/>
              </a:rPr>
              <a:t>bertele-tele</a:t>
            </a:r>
            <a:endParaRPr lang="en-US" sz="2800" dirty="0" smtClean="0">
              <a:latin typeface="Tw Cen MT" pitchFamily="34" charset="0"/>
            </a:endParaRPr>
          </a:p>
          <a:p>
            <a:pPr marL="179388" indent="-179388"/>
            <a:endParaRPr lang="en-US" sz="2800" dirty="0" smtClean="0">
              <a:latin typeface="Tw Cen MT" pitchFamily="34" charset="0"/>
            </a:endParaRPr>
          </a:p>
          <a:p>
            <a:pPr marL="179388" indent="-179388"/>
            <a:endParaRPr lang="en-US" sz="2800" dirty="0" smtClean="0">
              <a:latin typeface="Tw Cen MT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0"/>
            <a:ext cx="1995661" cy="2971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233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Keterampilan Mengelola Kelas</vt:lpstr>
      <vt:lpstr>Slide 2</vt:lpstr>
      <vt:lpstr>Slide 3</vt:lpstr>
      <vt:lpstr>Slide 4</vt:lpstr>
      <vt:lpstr>Hal-hal yang menganggu iklim KBM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Made Bayu Andika</cp:lastModifiedBy>
  <cp:revision>160</cp:revision>
  <dcterms:created xsi:type="dcterms:W3CDTF">2016-03-18T08:48:05Z</dcterms:created>
  <dcterms:modified xsi:type="dcterms:W3CDTF">2016-05-09T02:46:11Z</dcterms:modified>
</cp:coreProperties>
</file>