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57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6A7CB-C26D-46C0-9741-D9B2753DC5A0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67733-FC99-40AE-9A03-7BED8D129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2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821CEE1-A99B-4C1C-A80F-978194060E0F}" type="slidenum">
              <a:rPr lang="id-ID" altLang="en-US" smtClean="0">
                <a:latin typeface="Calibri" pitchFamily="34" charset="0"/>
              </a:rPr>
              <a:pPr/>
              <a:t>2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66D63E-8121-48CD-8ED3-DE299A5E0FE9}" type="slidenum">
              <a:rPr lang="id-ID" altLang="en-US" smtClean="0">
                <a:latin typeface="Calibri" pitchFamily="34" charset="0"/>
              </a:rPr>
              <a:pPr/>
              <a:t>3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 smtClean="0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DCE18E-8DBD-489A-BD95-A611953C9F0E}" type="slidenum">
              <a:rPr lang="id-ID" altLang="en-US" smtClean="0">
                <a:latin typeface="Calibri" pitchFamily="34" charset="0"/>
              </a:rPr>
              <a:pPr/>
              <a:t>4</a:t>
            </a:fld>
            <a:endParaRPr lang="id-ID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0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6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0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9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5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fld id="{D63A5BD9-CD65-4B16-AA9B-FD466AB2911D}" type="datetimeFigureOut">
              <a:rPr lang="en-US" smtClean="0"/>
              <a:t>15-May-19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E48EDC-51A8-457A-A530-A9272515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4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Berkebutuhan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Nurul Khasanah, </a:t>
            </a:r>
            <a:r>
              <a:rPr lang="en-US" dirty="0" err="1"/>
              <a:t>M.Psi</a:t>
            </a:r>
            <a:r>
              <a:rPr lang="en-US" dirty="0"/>
              <a:t>., </a:t>
            </a:r>
            <a:r>
              <a:rPr lang="en-US" dirty="0" err="1"/>
              <a:t>Psikolog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6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0" y="914401"/>
            <a:ext cx="12192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14341" name="Content Placeholder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9851" y="2185989"/>
            <a:ext cx="6972300" cy="3354387"/>
          </a:xfrm>
        </p:spPr>
      </p:pic>
    </p:spTree>
    <p:extLst>
      <p:ext uri="{BB962C8B-B14F-4D97-AF65-F5344CB8AC3E}">
        <p14:creationId xmlns:p14="http://schemas.microsoft.com/office/powerpoint/2010/main" val="42076139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r="1299"/>
          <a:stretch>
            <a:fillRect/>
          </a:stretch>
        </p:blipFill>
        <p:spPr bwMode="auto">
          <a:xfrm>
            <a:off x="560917" y="1600200"/>
            <a:ext cx="1071668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18" r="546"/>
          <a:stretch>
            <a:fillRect/>
          </a:stretch>
        </p:blipFill>
        <p:spPr bwMode="auto">
          <a:xfrm>
            <a:off x="603251" y="3429001"/>
            <a:ext cx="10979149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11200" y="969964"/>
            <a:ext cx="640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VISI FKIP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723900" y="2895600"/>
            <a:ext cx="640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MISI FKIP</a:t>
            </a:r>
          </a:p>
        </p:txBody>
      </p:sp>
    </p:spTree>
    <p:extLst>
      <p:ext uri="{BB962C8B-B14F-4D97-AF65-F5344CB8AC3E}">
        <p14:creationId xmlns:p14="http://schemas.microsoft.com/office/powerpoint/2010/main" val="7433491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" t="8929" r="291" b="10715"/>
          <a:stretch>
            <a:fillRect/>
          </a:stretch>
        </p:blipFill>
        <p:spPr bwMode="auto">
          <a:xfrm>
            <a:off x="298451" y="1714500"/>
            <a:ext cx="115951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711200" y="969964"/>
            <a:ext cx="640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TUJUAN FKIP</a:t>
            </a:r>
          </a:p>
        </p:txBody>
      </p:sp>
    </p:spTree>
    <p:extLst>
      <p:ext uri="{BB962C8B-B14F-4D97-AF65-F5344CB8AC3E}">
        <p14:creationId xmlns:p14="http://schemas.microsoft.com/office/powerpoint/2010/main" val="24166517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Capaian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1</a:t>
            </a:r>
            <a:r>
              <a:rPr lang="en-US" sz="2800" dirty="0"/>
              <a:t>.</a:t>
            </a:r>
            <a:r>
              <a:rPr lang="id-ID" dirty="0"/>
              <a:t> </a:t>
            </a:r>
            <a:r>
              <a:rPr lang="id-ID" sz="2400" dirty="0"/>
              <a:t>Mahasiswa mampu memahami  dan menjelaskan sejarah pendidikan anak berkebutuhan khusus</a:t>
            </a:r>
            <a:endParaRPr lang="en-US" sz="2400" dirty="0"/>
          </a:p>
          <a:p>
            <a:pPr marL="0" indent="0">
              <a:buNone/>
            </a:pPr>
            <a:r>
              <a:rPr lang="id-ID" sz="2400" dirty="0"/>
              <a:t>2. Mahasiswa mampu memahami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menjelaskan definisi anak berkebutuhan khusus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id-ID" sz="2400" dirty="0"/>
              <a:t> perbedaan dari masing-masing golongan anak berkebutuhan khusus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id-ID" sz="2400" dirty="0"/>
              <a:t> metode pendidikan yang tepat untuk anak berkebutuhan khusus</a:t>
            </a:r>
            <a:endParaRPr lang="en-US" dirty="0"/>
          </a:p>
          <a:p>
            <a:pPr marL="0" indent="0">
              <a:buNone/>
            </a:pPr>
            <a:r>
              <a:rPr lang="id-ID" sz="2400" dirty="0"/>
              <a:t>5. Mahasiswa mampu mengevaluasi sistem pendidikan anak berkebutuhan khusus di Indonesia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889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err="1"/>
              <a:t>Mangunsong</a:t>
            </a:r>
            <a:r>
              <a:rPr lang="en-US" sz="2800" dirty="0"/>
              <a:t>, F. </a:t>
            </a:r>
            <a:r>
              <a:rPr lang="id-ID" sz="2800" dirty="0"/>
              <a:t>(</a:t>
            </a:r>
            <a:r>
              <a:rPr lang="en-US" sz="2800" dirty="0"/>
              <a:t>2014</a:t>
            </a:r>
            <a:r>
              <a:rPr lang="id-ID" sz="2800" dirty="0"/>
              <a:t>)</a:t>
            </a:r>
            <a:r>
              <a:rPr lang="en-US" sz="2800" dirty="0"/>
              <a:t>. </a:t>
            </a:r>
            <a:r>
              <a:rPr lang="en-US" sz="2800" i="1" dirty="0" err="1"/>
              <a:t>Psikologi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Pendidikan</a:t>
            </a:r>
            <a:r>
              <a:rPr lang="en-US" sz="2800" i="1" dirty="0"/>
              <a:t> </a:t>
            </a:r>
            <a:r>
              <a:rPr lang="en-US" sz="2800" i="1" dirty="0" err="1"/>
              <a:t>Anak</a:t>
            </a:r>
            <a:r>
              <a:rPr lang="en-US" sz="2800" i="1" dirty="0"/>
              <a:t> </a:t>
            </a:r>
            <a:r>
              <a:rPr lang="en-US" sz="2800" i="1" dirty="0" err="1"/>
              <a:t>Berkebutuhan</a:t>
            </a:r>
            <a:r>
              <a:rPr lang="en-US" sz="2800" i="1" dirty="0"/>
              <a:t> </a:t>
            </a:r>
            <a:r>
              <a:rPr lang="en-US" sz="2800" i="1" dirty="0" err="1"/>
              <a:t>Khusus</a:t>
            </a:r>
            <a:r>
              <a:rPr lang="en-US" sz="2800" i="1" dirty="0"/>
              <a:t> </a:t>
            </a:r>
            <a:r>
              <a:rPr lang="en-US" sz="2800" i="1" dirty="0" err="1"/>
              <a:t>Jilid</a:t>
            </a:r>
            <a:r>
              <a:rPr lang="en-US" sz="2800" i="1" dirty="0"/>
              <a:t> I</a:t>
            </a:r>
            <a:r>
              <a:rPr lang="en-US" sz="2800" dirty="0"/>
              <a:t>. Jakarta: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Pengukuran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Psikologi</a:t>
            </a:r>
            <a:r>
              <a:rPr lang="en-US" sz="2800" dirty="0"/>
              <a:t> (LPSP3) UI.</a:t>
            </a:r>
          </a:p>
          <a:p>
            <a:pPr lvl="0"/>
            <a:r>
              <a:rPr lang="en-US" sz="2800" dirty="0" err="1"/>
              <a:t>Mangunsong</a:t>
            </a:r>
            <a:r>
              <a:rPr lang="en-US" sz="2800" dirty="0"/>
              <a:t>, F. </a:t>
            </a:r>
            <a:r>
              <a:rPr lang="id-ID" sz="2800" dirty="0"/>
              <a:t>(</a:t>
            </a:r>
            <a:r>
              <a:rPr lang="en-US" sz="2800" dirty="0"/>
              <a:t>2011</a:t>
            </a:r>
            <a:r>
              <a:rPr lang="id-ID" sz="2800" dirty="0"/>
              <a:t>)</a:t>
            </a:r>
            <a:r>
              <a:rPr lang="en-US" sz="2800" dirty="0"/>
              <a:t>. </a:t>
            </a:r>
            <a:r>
              <a:rPr lang="en-US" sz="2800" i="1" dirty="0" err="1"/>
              <a:t>Psikologi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Pendidikan</a:t>
            </a:r>
            <a:r>
              <a:rPr lang="en-US" sz="2800" i="1" dirty="0"/>
              <a:t> </a:t>
            </a:r>
            <a:r>
              <a:rPr lang="en-US" sz="2800" i="1" dirty="0" err="1"/>
              <a:t>Anak</a:t>
            </a:r>
            <a:r>
              <a:rPr lang="en-US" sz="2800" i="1" dirty="0"/>
              <a:t> </a:t>
            </a:r>
            <a:r>
              <a:rPr lang="en-US" sz="2800" i="1" dirty="0" err="1"/>
              <a:t>Berkebutuhan</a:t>
            </a:r>
            <a:r>
              <a:rPr lang="en-US" sz="2800" i="1" dirty="0"/>
              <a:t> </a:t>
            </a:r>
            <a:r>
              <a:rPr lang="en-US" sz="2800" i="1" dirty="0" err="1"/>
              <a:t>Khusus</a:t>
            </a:r>
            <a:r>
              <a:rPr lang="en-US" sz="2800" i="1" dirty="0"/>
              <a:t> </a:t>
            </a:r>
            <a:r>
              <a:rPr lang="en-US" sz="2800" i="1" dirty="0" err="1"/>
              <a:t>Jilid</a:t>
            </a:r>
            <a:r>
              <a:rPr lang="en-US" sz="2800" i="1" dirty="0"/>
              <a:t> 2</a:t>
            </a:r>
            <a:r>
              <a:rPr lang="en-US" sz="2800" dirty="0"/>
              <a:t>. Jakarta: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</a:t>
            </a:r>
            <a:r>
              <a:rPr lang="en-US" sz="2800" dirty="0" err="1"/>
              <a:t>Pengukuran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Psikologi</a:t>
            </a:r>
            <a:r>
              <a:rPr lang="en-US" sz="2800" dirty="0"/>
              <a:t> (LPSP3) UI.</a:t>
            </a:r>
          </a:p>
          <a:p>
            <a:r>
              <a:rPr lang="en-US" sz="2800" dirty="0"/>
              <a:t>Friend, M. (2011). </a:t>
            </a:r>
            <a:r>
              <a:rPr lang="en-US" sz="2800" i="1" dirty="0"/>
              <a:t>Special education: Contemporary perspective for school professionals</a:t>
            </a:r>
            <a:r>
              <a:rPr lang="en-US" sz="2800" dirty="0"/>
              <a:t> (3</a:t>
            </a:r>
            <a:r>
              <a:rPr lang="en-US" sz="2800" baseline="30000" dirty="0"/>
              <a:t>rd</a:t>
            </a:r>
            <a:r>
              <a:rPr lang="en-US" sz="2800" dirty="0"/>
              <a:t> ed.). New Jersey: Pearson. </a:t>
            </a:r>
          </a:p>
        </p:txBody>
      </p:sp>
    </p:spTree>
    <p:extLst>
      <p:ext uri="{BB962C8B-B14F-4D97-AF65-F5344CB8AC3E}">
        <p14:creationId xmlns:p14="http://schemas.microsoft.com/office/powerpoint/2010/main" val="221260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Kehadiran: 10 %</a:t>
            </a:r>
            <a:endParaRPr lang="en-US" dirty="0"/>
          </a:p>
          <a:p>
            <a:pPr lvl="0"/>
            <a:r>
              <a:rPr lang="id-ID" dirty="0"/>
              <a:t>Tugas </a:t>
            </a:r>
            <a:r>
              <a:rPr lang="en-US" dirty="0"/>
              <a:t>1: 20 </a:t>
            </a:r>
            <a:r>
              <a:rPr lang="id-ID" dirty="0"/>
              <a:t>%</a:t>
            </a:r>
            <a:endParaRPr lang="en-US" dirty="0"/>
          </a:p>
          <a:p>
            <a:pPr lvl="0"/>
            <a:r>
              <a:rPr lang="en-US" dirty="0" err="1"/>
              <a:t>Tugas</a:t>
            </a:r>
            <a:r>
              <a:rPr lang="en-US" dirty="0"/>
              <a:t> 2: 20 %</a:t>
            </a:r>
          </a:p>
          <a:p>
            <a:pPr lvl="0"/>
            <a:r>
              <a:rPr lang="id-ID" dirty="0"/>
              <a:t>UTS: 25 %</a:t>
            </a:r>
            <a:endParaRPr lang="en-US" dirty="0"/>
          </a:p>
          <a:p>
            <a:pPr lvl="0"/>
            <a:r>
              <a:rPr lang="id-ID" dirty="0"/>
              <a:t>UAS: 25 %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27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5461"/>
            <a:ext cx="10972800" cy="5035826"/>
          </a:xfrm>
        </p:spPr>
        <p:txBody>
          <a:bodyPr/>
          <a:lstStyle/>
          <a:p>
            <a:r>
              <a:rPr lang="en-US" sz="2400" dirty="0" err="1"/>
              <a:t>Toleransi</a:t>
            </a:r>
            <a:r>
              <a:rPr lang="en-US" sz="2400" dirty="0"/>
              <a:t> </a:t>
            </a:r>
            <a:r>
              <a:rPr lang="en-US" sz="2400" dirty="0" err="1"/>
              <a:t>keterlambatan</a:t>
            </a:r>
            <a:r>
              <a:rPr lang="en-US" sz="2400" dirty="0"/>
              <a:t> 30 </a:t>
            </a:r>
            <a:r>
              <a:rPr lang="en-US" sz="2400" dirty="0" err="1"/>
              <a:t>menit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hadir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toleransi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i="1" dirty="0"/>
              <a:t>tapping </a:t>
            </a:r>
            <a:r>
              <a:rPr lang="en-US" sz="2400" dirty="0"/>
              <a:t>KTM,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perkuliahan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Ketidakhadiran</a:t>
            </a:r>
            <a:r>
              <a:rPr lang="en-US" sz="2400" dirty="0"/>
              <a:t> </a:t>
            </a:r>
            <a:r>
              <a:rPr lang="en-US" sz="2400" dirty="0" err="1"/>
              <a:t>wajib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kabar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 </a:t>
            </a:r>
            <a:r>
              <a:rPr lang="en-US" sz="2400" dirty="0" err="1"/>
              <a:t>melalui</a:t>
            </a:r>
            <a:r>
              <a:rPr lang="en-US" sz="2400" dirty="0"/>
              <a:t> SMS/WA. </a:t>
            </a:r>
          </a:p>
          <a:p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i="1" dirty="0"/>
              <a:t>copy paste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melewati</a:t>
            </a:r>
            <a:r>
              <a:rPr lang="en-US" sz="2400" i="1" dirty="0"/>
              <a:t> date line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dinilai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Menyontek</a:t>
            </a:r>
            <a:r>
              <a:rPr lang="en-US" sz="2400" dirty="0"/>
              <a:t>, </a:t>
            </a:r>
            <a:r>
              <a:rPr lang="en-US" sz="2400" dirty="0" err="1"/>
              <a:t>tukar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UTS/UAS,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0 &amp;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Saat</a:t>
            </a:r>
            <a:r>
              <a:rPr lang="en-US" sz="2400" dirty="0"/>
              <a:t> UTS/UAS, HP </a:t>
            </a:r>
            <a:r>
              <a:rPr lang="en-US" sz="2400" dirty="0" err="1"/>
              <a:t>dikumpulkan</a:t>
            </a:r>
            <a:r>
              <a:rPr lang="en-US" sz="2400" dirty="0"/>
              <a:t> di </a:t>
            </a:r>
            <a:r>
              <a:rPr lang="en-US" sz="2400" dirty="0" err="1"/>
              <a:t>meja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, </a:t>
            </a:r>
            <a:r>
              <a:rPr lang="en-US" sz="2400" dirty="0" err="1"/>
              <a:t>tas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di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.  </a:t>
            </a:r>
          </a:p>
          <a:p>
            <a:r>
              <a:rPr lang="en-US" sz="2400" dirty="0"/>
              <a:t>UTS/UAS </a:t>
            </a:r>
            <a:r>
              <a:rPr lang="en-US" sz="2400" dirty="0" err="1"/>
              <a:t>susulan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yang </a:t>
            </a:r>
            <a:r>
              <a:rPr lang="en-US" sz="2400" dirty="0" err="1"/>
              <a:t>disertai</a:t>
            </a:r>
            <a:r>
              <a:rPr lang="en-US" sz="2400" dirty="0"/>
              <a:t> </a:t>
            </a:r>
            <a:r>
              <a:rPr lang="en-US" sz="2400" dirty="0" err="1"/>
              <a:t>surat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Koordinator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endParaRPr lang="en-US" sz="2400" dirty="0"/>
          </a:p>
          <a:p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800" dirty="0"/>
              <a:t> 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22325"/>
      </p:ext>
    </p:extLst>
  </p:cSld>
  <p:clrMapOvr>
    <a:masterClrMapping/>
  </p:clrMapOvr>
</p:sld>
</file>

<file path=ppt/theme/theme1.xml><?xml version="1.0" encoding="utf-8"?>
<a:theme xmlns:a="http://schemas.openxmlformats.org/drawingml/2006/main" name="PPT-UEU-Psikologi-Penyimpangan Seksual-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PPT-UEU-Psikologi-Penyimpangan Seksual-1</Template>
  <TotalTime>145</TotalTime>
  <Words>291</Words>
  <Application>Microsoft Office PowerPoint</Application>
  <PresentationFormat>Custom</PresentationFormat>
  <Paragraphs>34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PPT-UEU-Psikologi-Penyimpangan Seksual-1</vt:lpstr>
      <vt:lpstr>Pendidikan Anak Berkebutuhan Khusus</vt:lpstr>
      <vt:lpstr>PowerPoint Presentation</vt:lpstr>
      <vt:lpstr>PowerPoint Presentation</vt:lpstr>
      <vt:lpstr>PowerPoint Presentation</vt:lpstr>
      <vt:lpstr> Capaian Pembelajaran   </vt:lpstr>
      <vt:lpstr>Buku Referensi</vt:lpstr>
      <vt:lpstr>Penilaian  </vt:lpstr>
      <vt:lpstr>Kontrak Perkuliahan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Anak Berkebutuhan Khusus</dc:title>
  <dc:creator>nurul khasanah</dc:creator>
  <cp:lastModifiedBy>BPISTI2008</cp:lastModifiedBy>
  <cp:revision>23</cp:revision>
  <dcterms:created xsi:type="dcterms:W3CDTF">2018-09-02T12:16:59Z</dcterms:created>
  <dcterms:modified xsi:type="dcterms:W3CDTF">2019-05-15T08:09:52Z</dcterms:modified>
</cp:coreProperties>
</file>