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77" r:id="rId5"/>
    <p:sldId id="280" r:id="rId6"/>
    <p:sldId id="281" r:id="rId7"/>
    <p:sldId id="282" r:id="rId8"/>
    <p:sldId id="284" r:id="rId9"/>
    <p:sldId id="285" r:id="rId10"/>
    <p:sldId id="286" r:id="rId11"/>
    <p:sldId id="287" r:id="rId12"/>
    <p:sldId id="288" r:id="rId13"/>
    <p:sldId id="278" r:id="rId14"/>
    <p:sldId id="279" r:id="rId15"/>
    <p:sldId id="291" r:id="rId16"/>
    <p:sldId id="292" r:id="rId17"/>
    <p:sldId id="269" r:id="rId18"/>
    <p:sldId id="271" r:id="rId19"/>
    <p:sldId id="270" r:id="rId20"/>
    <p:sldId id="272" r:id="rId21"/>
    <p:sldId id="273" r:id="rId22"/>
    <p:sldId id="264" r:id="rId23"/>
    <p:sldId id="274" r:id="rId24"/>
    <p:sldId id="275" r:id="rId25"/>
    <p:sldId id="290" r:id="rId26"/>
    <p:sldId id="28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40D5C9-36B0-45BD-91EF-6E83CFA385DA}" type="doc">
      <dgm:prSet loTypeId="urn:microsoft.com/office/officeart/2005/8/layout/architecture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563ED7-E4D1-41DD-A698-C1332593B20F}">
      <dgm:prSet phldrT="[Text]"/>
      <dgm:spPr/>
      <dgm:t>
        <a:bodyPr/>
        <a:lstStyle/>
        <a:p>
          <a:r>
            <a:rPr lang="en-US" dirty="0"/>
            <a:t>6.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motivasional</a:t>
          </a:r>
          <a:r>
            <a:rPr lang="en-US" dirty="0"/>
            <a:t> </a:t>
          </a:r>
        </a:p>
      </dgm:t>
    </dgm:pt>
    <dgm:pt modelId="{BC98A7AE-67A2-4795-A667-B1B66A1CAACE}" type="parTrans" cxnId="{98D38621-33C8-43F5-B44C-0878D6F35C1A}">
      <dgm:prSet/>
      <dgm:spPr/>
      <dgm:t>
        <a:bodyPr/>
        <a:lstStyle/>
        <a:p>
          <a:endParaRPr lang="en-US"/>
        </a:p>
      </dgm:t>
    </dgm:pt>
    <dgm:pt modelId="{5B0437ED-FB49-4EA7-AC46-72FF25B8E7C0}" type="sibTrans" cxnId="{98D38621-33C8-43F5-B44C-0878D6F35C1A}">
      <dgm:prSet/>
      <dgm:spPr/>
      <dgm:t>
        <a:bodyPr/>
        <a:lstStyle/>
        <a:p>
          <a:endParaRPr lang="en-US"/>
        </a:p>
      </dgm:t>
    </dgm:pt>
    <dgm:pt modelId="{6ED57437-06F6-4013-B548-DA07D724477D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memori</a:t>
          </a:r>
          <a:r>
            <a:rPr lang="en-US" dirty="0"/>
            <a:t>, </a:t>
          </a:r>
          <a:r>
            <a:rPr lang="en-US" dirty="0" err="1"/>
            <a:t>kognitif</a:t>
          </a:r>
          <a:r>
            <a:rPr lang="en-US" dirty="0"/>
            <a:t>, &amp; </a:t>
          </a:r>
          <a:r>
            <a:rPr lang="en-US" dirty="0" err="1"/>
            <a:t>metakognitif</a:t>
          </a:r>
          <a:endParaRPr lang="en-US" dirty="0"/>
        </a:p>
      </dgm:t>
    </dgm:pt>
    <dgm:pt modelId="{0FCFC475-40C7-48C8-B728-CDF83C32264C}" type="parTrans" cxnId="{FF7E4B7B-D4A0-4E7D-BB2C-1F6BAD773CB3}">
      <dgm:prSet/>
      <dgm:spPr/>
      <dgm:t>
        <a:bodyPr/>
        <a:lstStyle/>
        <a:p>
          <a:endParaRPr lang="en-US"/>
        </a:p>
      </dgm:t>
    </dgm:pt>
    <dgm:pt modelId="{E8214C43-6C9D-4199-AE36-0D2C1601597F}" type="sibTrans" cxnId="{FF7E4B7B-D4A0-4E7D-BB2C-1F6BAD773CB3}">
      <dgm:prSet/>
      <dgm:spPr/>
      <dgm:t>
        <a:bodyPr/>
        <a:lstStyle/>
        <a:p>
          <a:endParaRPr lang="en-US"/>
        </a:p>
      </dgm:t>
    </dgm:pt>
    <dgm:pt modelId="{141E1173-7085-43F9-8691-E024EDDC3934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prestasi</a:t>
          </a:r>
          <a:r>
            <a:rPr lang="en-US" dirty="0"/>
            <a:t> </a:t>
          </a:r>
          <a:r>
            <a:rPr lang="en-US" dirty="0" err="1"/>
            <a:t>akademik</a:t>
          </a:r>
          <a:r>
            <a:rPr lang="en-US" dirty="0"/>
            <a:t>  </a:t>
          </a:r>
        </a:p>
      </dgm:t>
    </dgm:pt>
    <dgm:pt modelId="{CA6EB566-B913-433D-9A4C-5E394DA516D0}" type="parTrans" cxnId="{05E749B3-70EF-4B92-9205-9635C32485C6}">
      <dgm:prSet/>
      <dgm:spPr/>
      <dgm:t>
        <a:bodyPr/>
        <a:lstStyle/>
        <a:p>
          <a:endParaRPr lang="en-US"/>
        </a:p>
      </dgm:t>
    </dgm:pt>
    <dgm:pt modelId="{3E7E7346-7F2E-4DAC-9F61-03C2A7A102B0}" type="sibTrans" cxnId="{05E749B3-70EF-4B92-9205-9635C32485C6}">
      <dgm:prSet/>
      <dgm:spPr/>
      <dgm:t>
        <a:bodyPr/>
        <a:lstStyle/>
        <a:p>
          <a:endParaRPr lang="en-US"/>
        </a:p>
      </dgm:t>
    </dgm:pt>
    <dgm:pt modelId="{202E817D-2772-43BF-8397-D0D0B1B0AE41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perseptual</a:t>
          </a:r>
          <a:r>
            <a:rPr lang="en-US" dirty="0"/>
            <a:t>, </a:t>
          </a:r>
          <a:r>
            <a:rPr lang="en-US" dirty="0" err="1"/>
            <a:t>perseptual</a:t>
          </a:r>
          <a:r>
            <a:rPr lang="en-US" dirty="0"/>
            <a:t>-motor, &amp; </a:t>
          </a:r>
          <a:r>
            <a:rPr lang="en-US" dirty="0" err="1"/>
            <a:t>koordinasi</a:t>
          </a:r>
          <a:r>
            <a:rPr lang="en-US" dirty="0"/>
            <a:t> </a:t>
          </a:r>
          <a:r>
            <a:rPr lang="en-US" dirty="0" err="1"/>
            <a:t>umum</a:t>
          </a:r>
          <a:r>
            <a:rPr lang="en-US" dirty="0"/>
            <a:t> </a:t>
          </a:r>
        </a:p>
      </dgm:t>
    </dgm:pt>
    <dgm:pt modelId="{A8794BEC-B545-4626-B2B3-4CC384AA577E}" type="parTrans" cxnId="{B14861C6-6F3E-41BA-B06A-140B69C52924}">
      <dgm:prSet/>
      <dgm:spPr/>
      <dgm:t>
        <a:bodyPr/>
        <a:lstStyle/>
        <a:p>
          <a:endParaRPr lang="en-US"/>
        </a:p>
      </dgm:t>
    </dgm:pt>
    <dgm:pt modelId="{838F847E-CCF6-415F-99EA-3C8FCA3417DF}" type="sibTrans" cxnId="{B14861C6-6F3E-41BA-B06A-140B69C52924}">
      <dgm:prSet/>
      <dgm:spPr/>
      <dgm:t>
        <a:bodyPr/>
        <a:lstStyle/>
        <a:p>
          <a:endParaRPr lang="en-US"/>
        </a:p>
      </dgm:t>
    </dgm:pt>
    <dgm:pt modelId="{82AF056E-F2D3-4F95-BB81-92A221D8E846}">
      <dgm:prSet phldrT="[Text]"/>
      <dgm:spPr/>
      <dgm:t>
        <a:bodyPr/>
        <a:lstStyle/>
        <a:p>
          <a:r>
            <a:rPr lang="en-US" dirty="0"/>
            <a:t>5.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sosial-emosional</a:t>
          </a:r>
          <a:r>
            <a:rPr lang="en-US" dirty="0"/>
            <a:t> </a:t>
          </a:r>
        </a:p>
      </dgm:t>
    </dgm:pt>
    <dgm:pt modelId="{D8978754-9755-44BA-9C5E-41FF46F24CEC}" type="parTrans" cxnId="{7C43E6BB-4E0F-4545-A61E-AB7EEFACA44B}">
      <dgm:prSet/>
      <dgm:spPr/>
      <dgm:t>
        <a:bodyPr/>
        <a:lstStyle/>
        <a:p>
          <a:endParaRPr lang="en-US"/>
        </a:p>
      </dgm:t>
    </dgm:pt>
    <dgm:pt modelId="{520A9D40-942A-4066-9EE5-A691CC2C8FF4}" type="sibTrans" cxnId="{7C43E6BB-4E0F-4545-A61E-AB7EEFACA44B}">
      <dgm:prSet/>
      <dgm:spPr/>
      <dgm:t>
        <a:bodyPr/>
        <a:lstStyle/>
        <a:p>
          <a:endParaRPr lang="en-US"/>
        </a:p>
      </dgm:t>
    </dgm:pt>
    <dgm:pt modelId="{7EC45DA9-8059-4C17-8AD9-C1DFED39E985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Gangguan</a:t>
          </a:r>
          <a:r>
            <a:rPr lang="en-US" dirty="0"/>
            <a:t> </a:t>
          </a:r>
          <a:r>
            <a:rPr lang="en-US" dirty="0" err="1"/>
            <a:t>atensi</a:t>
          </a:r>
          <a:r>
            <a:rPr lang="en-US" dirty="0"/>
            <a:t> &amp; </a:t>
          </a:r>
          <a:r>
            <a:rPr lang="en-US" dirty="0" err="1"/>
            <a:t>hiperaktivitas</a:t>
          </a:r>
          <a:r>
            <a:rPr lang="en-US" dirty="0"/>
            <a:t> </a:t>
          </a:r>
        </a:p>
      </dgm:t>
    </dgm:pt>
    <dgm:pt modelId="{DDA0B34D-7ACF-44E2-8C07-E6F8BDFB88FA}" type="parTrans" cxnId="{4A747B9A-3B2F-4547-999A-5ACC9DE90180}">
      <dgm:prSet/>
      <dgm:spPr/>
      <dgm:t>
        <a:bodyPr/>
        <a:lstStyle/>
        <a:p>
          <a:endParaRPr lang="en-US"/>
        </a:p>
      </dgm:t>
    </dgm:pt>
    <dgm:pt modelId="{1167D815-289E-4DDB-9DB6-41960C0133C9}" type="sibTrans" cxnId="{4A747B9A-3B2F-4547-999A-5ACC9DE90180}">
      <dgm:prSet/>
      <dgm:spPr/>
      <dgm:t>
        <a:bodyPr/>
        <a:lstStyle/>
        <a:p>
          <a:endParaRPr lang="en-US"/>
        </a:p>
      </dgm:t>
    </dgm:pt>
    <dgm:pt modelId="{F142E762-C116-407B-8CC6-443A0CCB9F2F}" type="pres">
      <dgm:prSet presAssocID="{8540D5C9-36B0-45BD-91EF-6E83CFA385D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A3495B-A0B7-487C-8161-B96A71AC11C0}" type="pres">
      <dgm:prSet presAssocID="{E7563ED7-E4D1-41DD-A698-C1332593B20F}" presName="vertOne" presStyleCnt="0"/>
      <dgm:spPr/>
    </dgm:pt>
    <dgm:pt modelId="{FAABCB34-6C07-4ED8-BE28-BC00693371DD}" type="pres">
      <dgm:prSet presAssocID="{E7563ED7-E4D1-41DD-A698-C1332593B20F}" presName="txOne" presStyleLbl="node0" presStyleIdx="0" presStyleCnt="1">
        <dgm:presLayoutVars>
          <dgm:chPref val="3"/>
        </dgm:presLayoutVars>
      </dgm:prSet>
      <dgm:spPr/>
    </dgm:pt>
    <dgm:pt modelId="{54EFED41-46A1-470F-AFBE-CF16041A669D}" type="pres">
      <dgm:prSet presAssocID="{E7563ED7-E4D1-41DD-A698-C1332593B20F}" presName="parTransOne" presStyleCnt="0"/>
      <dgm:spPr/>
    </dgm:pt>
    <dgm:pt modelId="{CC426993-5AC3-4F46-AA61-909172C73A7F}" type="pres">
      <dgm:prSet presAssocID="{E7563ED7-E4D1-41DD-A698-C1332593B20F}" presName="horzOne" presStyleCnt="0"/>
      <dgm:spPr/>
    </dgm:pt>
    <dgm:pt modelId="{1DCF5C82-D4E3-43F9-821C-10DB2EDECDF4}" type="pres">
      <dgm:prSet presAssocID="{6ED57437-06F6-4013-B548-DA07D724477D}" presName="vertTwo" presStyleCnt="0"/>
      <dgm:spPr/>
    </dgm:pt>
    <dgm:pt modelId="{7DC72213-8DF7-4C56-87F1-24F3677E0843}" type="pres">
      <dgm:prSet presAssocID="{6ED57437-06F6-4013-B548-DA07D724477D}" presName="txTwo" presStyleLbl="node2" presStyleIdx="0" presStyleCnt="2">
        <dgm:presLayoutVars>
          <dgm:chPref val="3"/>
        </dgm:presLayoutVars>
      </dgm:prSet>
      <dgm:spPr/>
    </dgm:pt>
    <dgm:pt modelId="{76A31487-9A45-459D-8C13-9EA2C1FA16E5}" type="pres">
      <dgm:prSet presAssocID="{6ED57437-06F6-4013-B548-DA07D724477D}" presName="parTransTwo" presStyleCnt="0"/>
      <dgm:spPr/>
    </dgm:pt>
    <dgm:pt modelId="{F4A30597-F5B3-4600-8AC2-41ECF7B19757}" type="pres">
      <dgm:prSet presAssocID="{6ED57437-06F6-4013-B548-DA07D724477D}" presName="horzTwo" presStyleCnt="0"/>
      <dgm:spPr/>
    </dgm:pt>
    <dgm:pt modelId="{CCFFDA77-3536-4403-A658-C518C662AD86}" type="pres">
      <dgm:prSet presAssocID="{141E1173-7085-43F9-8691-E024EDDC3934}" presName="vertThree" presStyleCnt="0"/>
      <dgm:spPr/>
    </dgm:pt>
    <dgm:pt modelId="{48900EE4-C242-41E4-BE6D-7358668EF86E}" type="pres">
      <dgm:prSet presAssocID="{141E1173-7085-43F9-8691-E024EDDC3934}" presName="txThree" presStyleLbl="node3" presStyleIdx="0" presStyleCnt="3">
        <dgm:presLayoutVars>
          <dgm:chPref val="3"/>
        </dgm:presLayoutVars>
      </dgm:prSet>
      <dgm:spPr/>
    </dgm:pt>
    <dgm:pt modelId="{B8850AB3-464B-4F87-BA5C-F26077A5A083}" type="pres">
      <dgm:prSet presAssocID="{141E1173-7085-43F9-8691-E024EDDC3934}" presName="horzThree" presStyleCnt="0"/>
      <dgm:spPr/>
    </dgm:pt>
    <dgm:pt modelId="{DD479C33-65F2-4B08-A58A-3A8E7B671E8A}" type="pres">
      <dgm:prSet presAssocID="{3E7E7346-7F2E-4DAC-9F61-03C2A7A102B0}" presName="sibSpaceThree" presStyleCnt="0"/>
      <dgm:spPr/>
    </dgm:pt>
    <dgm:pt modelId="{B891AA2D-C837-4D84-BDFF-2B946F6BDB83}" type="pres">
      <dgm:prSet presAssocID="{202E817D-2772-43BF-8397-D0D0B1B0AE41}" presName="vertThree" presStyleCnt="0"/>
      <dgm:spPr/>
    </dgm:pt>
    <dgm:pt modelId="{6A82E37C-B38F-40FA-A903-0C24B27AD57D}" type="pres">
      <dgm:prSet presAssocID="{202E817D-2772-43BF-8397-D0D0B1B0AE41}" presName="txThree" presStyleLbl="node3" presStyleIdx="1" presStyleCnt="3">
        <dgm:presLayoutVars>
          <dgm:chPref val="3"/>
        </dgm:presLayoutVars>
      </dgm:prSet>
      <dgm:spPr/>
    </dgm:pt>
    <dgm:pt modelId="{53389175-2F24-4466-A932-3BDF0AC81BF0}" type="pres">
      <dgm:prSet presAssocID="{202E817D-2772-43BF-8397-D0D0B1B0AE41}" presName="horzThree" presStyleCnt="0"/>
      <dgm:spPr/>
    </dgm:pt>
    <dgm:pt modelId="{3821139B-113E-4BD6-8E9E-77F1F3C1D6CF}" type="pres">
      <dgm:prSet presAssocID="{E8214C43-6C9D-4199-AE36-0D2C1601597F}" presName="sibSpaceTwo" presStyleCnt="0"/>
      <dgm:spPr/>
    </dgm:pt>
    <dgm:pt modelId="{98BD1F26-2928-4695-AEBC-CAE3C09116A0}" type="pres">
      <dgm:prSet presAssocID="{82AF056E-F2D3-4F95-BB81-92A221D8E846}" presName="vertTwo" presStyleCnt="0"/>
      <dgm:spPr/>
    </dgm:pt>
    <dgm:pt modelId="{67118B51-7F82-47C2-AE0B-C826E58C7D24}" type="pres">
      <dgm:prSet presAssocID="{82AF056E-F2D3-4F95-BB81-92A221D8E846}" presName="txTwo" presStyleLbl="node2" presStyleIdx="1" presStyleCnt="2" custLinFactNeighborX="36" custLinFactNeighborY="7816">
        <dgm:presLayoutVars>
          <dgm:chPref val="3"/>
        </dgm:presLayoutVars>
      </dgm:prSet>
      <dgm:spPr/>
    </dgm:pt>
    <dgm:pt modelId="{D7F1C6C6-8392-4EAB-95EA-472781E6A654}" type="pres">
      <dgm:prSet presAssocID="{82AF056E-F2D3-4F95-BB81-92A221D8E846}" presName="parTransTwo" presStyleCnt="0"/>
      <dgm:spPr/>
    </dgm:pt>
    <dgm:pt modelId="{62510B2C-DC0D-422E-865D-6D759C33C829}" type="pres">
      <dgm:prSet presAssocID="{82AF056E-F2D3-4F95-BB81-92A221D8E846}" presName="horzTwo" presStyleCnt="0"/>
      <dgm:spPr/>
    </dgm:pt>
    <dgm:pt modelId="{9D6619EE-6457-4D1A-9A9B-EA02EC4E675E}" type="pres">
      <dgm:prSet presAssocID="{7EC45DA9-8059-4C17-8AD9-C1DFED39E985}" presName="vertThree" presStyleCnt="0"/>
      <dgm:spPr/>
    </dgm:pt>
    <dgm:pt modelId="{A2255F54-4BFA-4707-BFC1-0B792F8227C3}" type="pres">
      <dgm:prSet presAssocID="{7EC45DA9-8059-4C17-8AD9-C1DFED39E985}" presName="txThree" presStyleLbl="node3" presStyleIdx="2" presStyleCnt="3">
        <dgm:presLayoutVars>
          <dgm:chPref val="3"/>
        </dgm:presLayoutVars>
      </dgm:prSet>
      <dgm:spPr/>
    </dgm:pt>
    <dgm:pt modelId="{E0435EEA-0AAE-4F8C-AC02-F1FB005E902B}" type="pres">
      <dgm:prSet presAssocID="{7EC45DA9-8059-4C17-8AD9-C1DFED39E985}" presName="horzThree" presStyleCnt="0"/>
      <dgm:spPr/>
    </dgm:pt>
  </dgm:ptLst>
  <dgm:cxnLst>
    <dgm:cxn modelId="{031253F9-13FE-4F4D-8961-D3E5551221E6}" type="presOf" srcId="{E7563ED7-E4D1-41DD-A698-C1332593B20F}" destId="{FAABCB34-6C07-4ED8-BE28-BC00693371DD}" srcOrd="0" destOrd="0" presId="urn:microsoft.com/office/officeart/2005/8/layout/architecture"/>
    <dgm:cxn modelId="{9BDE00BE-6C81-4B2B-BCE4-6CC4CD284956}" type="presOf" srcId="{82AF056E-F2D3-4F95-BB81-92A221D8E846}" destId="{67118B51-7F82-47C2-AE0B-C826E58C7D24}" srcOrd="0" destOrd="0" presId="urn:microsoft.com/office/officeart/2005/8/layout/architecture"/>
    <dgm:cxn modelId="{6CA35A65-49C7-49D3-AC62-6A3B93522D4B}" type="presOf" srcId="{7EC45DA9-8059-4C17-8AD9-C1DFED39E985}" destId="{A2255F54-4BFA-4707-BFC1-0B792F8227C3}" srcOrd="0" destOrd="0" presId="urn:microsoft.com/office/officeart/2005/8/layout/architecture"/>
    <dgm:cxn modelId="{05E749B3-70EF-4B92-9205-9635C32485C6}" srcId="{6ED57437-06F6-4013-B548-DA07D724477D}" destId="{141E1173-7085-43F9-8691-E024EDDC3934}" srcOrd="0" destOrd="0" parTransId="{CA6EB566-B913-433D-9A4C-5E394DA516D0}" sibTransId="{3E7E7346-7F2E-4DAC-9F61-03C2A7A102B0}"/>
    <dgm:cxn modelId="{67B077D0-5CCA-4419-AD5A-24311AF6AF22}" type="presOf" srcId="{8540D5C9-36B0-45BD-91EF-6E83CFA385DA}" destId="{F142E762-C116-407B-8CC6-443A0CCB9F2F}" srcOrd="0" destOrd="0" presId="urn:microsoft.com/office/officeart/2005/8/layout/architecture"/>
    <dgm:cxn modelId="{97F75AA5-FD00-40E7-B359-47EBD76FCF27}" type="presOf" srcId="{6ED57437-06F6-4013-B548-DA07D724477D}" destId="{7DC72213-8DF7-4C56-87F1-24F3677E0843}" srcOrd="0" destOrd="0" presId="urn:microsoft.com/office/officeart/2005/8/layout/architecture"/>
    <dgm:cxn modelId="{BB2CAD62-FEBD-4D18-BFE6-CA1C60135278}" type="presOf" srcId="{202E817D-2772-43BF-8397-D0D0B1B0AE41}" destId="{6A82E37C-B38F-40FA-A903-0C24B27AD57D}" srcOrd="0" destOrd="0" presId="urn:microsoft.com/office/officeart/2005/8/layout/architecture"/>
    <dgm:cxn modelId="{FF7E4B7B-D4A0-4E7D-BB2C-1F6BAD773CB3}" srcId="{E7563ED7-E4D1-41DD-A698-C1332593B20F}" destId="{6ED57437-06F6-4013-B548-DA07D724477D}" srcOrd="0" destOrd="0" parTransId="{0FCFC475-40C7-48C8-B728-CDF83C32264C}" sibTransId="{E8214C43-6C9D-4199-AE36-0D2C1601597F}"/>
    <dgm:cxn modelId="{7C43E6BB-4E0F-4545-A61E-AB7EEFACA44B}" srcId="{E7563ED7-E4D1-41DD-A698-C1332593B20F}" destId="{82AF056E-F2D3-4F95-BB81-92A221D8E846}" srcOrd="1" destOrd="0" parTransId="{D8978754-9755-44BA-9C5E-41FF46F24CEC}" sibTransId="{520A9D40-942A-4066-9EE5-A691CC2C8FF4}"/>
    <dgm:cxn modelId="{705D6299-9D4E-4E78-8F23-5CD44D978FA0}" type="presOf" srcId="{141E1173-7085-43F9-8691-E024EDDC3934}" destId="{48900EE4-C242-41E4-BE6D-7358668EF86E}" srcOrd="0" destOrd="0" presId="urn:microsoft.com/office/officeart/2005/8/layout/architecture"/>
    <dgm:cxn modelId="{B14861C6-6F3E-41BA-B06A-140B69C52924}" srcId="{6ED57437-06F6-4013-B548-DA07D724477D}" destId="{202E817D-2772-43BF-8397-D0D0B1B0AE41}" srcOrd="1" destOrd="0" parTransId="{A8794BEC-B545-4626-B2B3-4CC384AA577E}" sibTransId="{838F847E-CCF6-415F-99EA-3C8FCA3417DF}"/>
    <dgm:cxn modelId="{4A747B9A-3B2F-4547-999A-5ACC9DE90180}" srcId="{82AF056E-F2D3-4F95-BB81-92A221D8E846}" destId="{7EC45DA9-8059-4C17-8AD9-C1DFED39E985}" srcOrd="0" destOrd="0" parTransId="{DDA0B34D-7ACF-44E2-8C07-E6F8BDFB88FA}" sibTransId="{1167D815-289E-4DDB-9DB6-41960C0133C9}"/>
    <dgm:cxn modelId="{98D38621-33C8-43F5-B44C-0878D6F35C1A}" srcId="{8540D5C9-36B0-45BD-91EF-6E83CFA385DA}" destId="{E7563ED7-E4D1-41DD-A698-C1332593B20F}" srcOrd="0" destOrd="0" parTransId="{BC98A7AE-67A2-4795-A667-B1B66A1CAACE}" sibTransId="{5B0437ED-FB49-4EA7-AC46-72FF25B8E7C0}"/>
    <dgm:cxn modelId="{2E8717FB-DE99-480C-94FC-DFE3BAFD067D}" type="presParOf" srcId="{F142E762-C116-407B-8CC6-443A0CCB9F2F}" destId="{3DA3495B-A0B7-487C-8161-B96A71AC11C0}" srcOrd="0" destOrd="0" presId="urn:microsoft.com/office/officeart/2005/8/layout/architecture"/>
    <dgm:cxn modelId="{5AEBE7FF-C1EE-4318-B939-4E2141F9920C}" type="presParOf" srcId="{3DA3495B-A0B7-487C-8161-B96A71AC11C0}" destId="{FAABCB34-6C07-4ED8-BE28-BC00693371DD}" srcOrd="0" destOrd="0" presId="urn:microsoft.com/office/officeart/2005/8/layout/architecture"/>
    <dgm:cxn modelId="{4CDE10C4-4B6E-4A83-B85B-D78FB8560AF5}" type="presParOf" srcId="{3DA3495B-A0B7-487C-8161-B96A71AC11C0}" destId="{54EFED41-46A1-470F-AFBE-CF16041A669D}" srcOrd="1" destOrd="0" presId="urn:microsoft.com/office/officeart/2005/8/layout/architecture"/>
    <dgm:cxn modelId="{479BD194-88AD-43F1-B116-1F8993A42BDF}" type="presParOf" srcId="{3DA3495B-A0B7-487C-8161-B96A71AC11C0}" destId="{CC426993-5AC3-4F46-AA61-909172C73A7F}" srcOrd="2" destOrd="0" presId="urn:microsoft.com/office/officeart/2005/8/layout/architecture"/>
    <dgm:cxn modelId="{07D4B6E6-D68E-4AC0-ABCC-C23984FF2447}" type="presParOf" srcId="{CC426993-5AC3-4F46-AA61-909172C73A7F}" destId="{1DCF5C82-D4E3-43F9-821C-10DB2EDECDF4}" srcOrd="0" destOrd="0" presId="urn:microsoft.com/office/officeart/2005/8/layout/architecture"/>
    <dgm:cxn modelId="{E34D6B59-2390-4388-83AD-636B9F62734E}" type="presParOf" srcId="{1DCF5C82-D4E3-43F9-821C-10DB2EDECDF4}" destId="{7DC72213-8DF7-4C56-87F1-24F3677E0843}" srcOrd="0" destOrd="0" presId="urn:microsoft.com/office/officeart/2005/8/layout/architecture"/>
    <dgm:cxn modelId="{33DF0445-2999-48AE-BC11-F0194557D90F}" type="presParOf" srcId="{1DCF5C82-D4E3-43F9-821C-10DB2EDECDF4}" destId="{76A31487-9A45-459D-8C13-9EA2C1FA16E5}" srcOrd="1" destOrd="0" presId="urn:microsoft.com/office/officeart/2005/8/layout/architecture"/>
    <dgm:cxn modelId="{5AC4352E-00F4-45E1-9143-2CCE4D908D3C}" type="presParOf" srcId="{1DCF5C82-D4E3-43F9-821C-10DB2EDECDF4}" destId="{F4A30597-F5B3-4600-8AC2-41ECF7B19757}" srcOrd="2" destOrd="0" presId="urn:microsoft.com/office/officeart/2005/8/layout/architecture"/>
    <dgm:cxn modelId="{FA2033AB-22D2-4EC9-8650-BD2F2671037F}" type="presParOf" srcId="{F4A30597-F5B3-4600-8AC2-41ECF7B19757}" destId="{CCFFDA77-3536-4403-A658-C518C662AD86}" srcOrd="0" destOrd="0" presId="urn:microsoft.com/office/officeart/2005/8/layout/architecture"/>
    <dgm:cxn modelId="{6BF3802D-059D-44B2-A094-EE97E284BFDC}" type="presParOf" srcId="{CCFFDA77-3536-4403-A658-C518C662AD86}" destId="{48900EE4-C242-41E4-BE6D-7358668EF86E}" srcOrd="0" destOrd="0" presId="urn:microsoft.com/office/officeart/2005/8/layout/architecture"/>
    <dgm:cxn modelId="{40C0F0B7-E948-4A30-9DB8-CAEC9D9A9574}" type="presParOf" srcId="{CCFFDA77-3536-4403-A658-C518C662AD86}" destId="{B8850AB3-464B-4F87-BA5C-F26077A5A083}" srcOrd="1" destOrd="0" presId="urn:microsoft.com/office/officeart/2005/8/layout/architecture"/>
    <dgm:cxn modelId="{E6837028-6087-425F-99DA-52FB55F622A5}" type="presParOf" srcId="{F4A30597-F5B3-4600-8AC2-41ECF7B19757}" destId="{DD479C33-65F2-4B08-A58A-3A8E7B671E8A}" srcOrd="1" destOrd="0" presId="urn:microsoft.com/office/officeart/2005/8/layout/architecture"/>
    <dgm:cxn modelId="{6F7C1AB6-6B59-4AFC-B2EB-87044E606170}" type="presParOf" srcId="{F4A30597-F5B3-4600-8AC2-41ECF7B19757}" destId="{B891AA2D-C837-4D84-BDFF-2B946F6BDB83}" srcOrd="2" destOrd="0" presId="urn:microsoft.com/office/officeart/2005/8/layout/architecture"/>
    <dgm:cxn modelId="{C675584D-25F3-4A6A-9022-E9E82B9F1F2E}" type="presParOf" srcId="{B891AA2D-C837-4D84-BDFF-2B946F6BDB83}" destId="{6A82E37C-B38F-40FA-A903-0C24B27AD57D}" srcOrd="0" destOrd="0" presId="urn:microsoft.com/office/officeart/2005/8/layout/architecture"/>
    <dgm:cxn modelId="{14E4B245-C44D-4251-AD72-B043599AA642}" type="presParOf" srcId="{B891AA2D-C837-4D84-BDFF-2B946F6BDB83}" destId="{53389175-2F24-4466-A932-3BDF0AC81BF0}" srcOrd="1" destOrd="0" presId="urn:microsoft.com/office/officeart/2005/8/layout/architecture"/>
    <dgm:cxn modelId="{7A121A3A-8F34-4E84-8E75-F672293D6DBA}" type="presParOf" srcId="{CC426993-5AC3-4F46-AA61-909172C73A7F}" destId="{3821139B-113E-4BD6-8E9E-77F1F3C1D6CF}" srcOrd="1" destOrd="0" presId="urn:microsoft.com/office/officeart/2005/8/layout/architecture"/>
    <dgm:cxn modelId="{002D6460-610F-41AF-A01A-B5CD6FFECD85}" type="presParOf" srcId="{CC426993-5AC3-4F46-AA61-909172C73A7F}" destId="{98BD1F26-2928-4695-AEBC-CAE3C09116A0}" srcOrd="2" destOrd="0" presId="urn:microsoft.com/office/officeart/2005/8/layout/architecture"/>
    <dgm:cxn modelId="{FCA20606-F266-43E2-B035-7066D1A2F7CD}" type="presParOf" srcId="{98BD1F26-2928-4695-AEBC-CAE3C09116A0}" destId="{67118B51-7F82-47C2-AE0B-C826E58C7D24}" srcOrd="0" destOrd="0" presId="urn:microsoft.com/office/officeart/2005/8/layout/architecture"/>
    <dgm:cxn modelId="{ED2F979A-827E-4E80-A3C7-8CAC8A717B8F}" type="presParOf" srcId="{98BD1F26-2928-4695-AEBC-CAE3C09116A0}" destId="{D7F1C6C6-8392-4EAB-95EA-472781E6A654}" srcOrd="1" destOrd="0" presId="urn:microsoft.com/office/officeart/2005/8/layout/architecture"/>
    <dgm:cxn modelId="{7511D997-5A8F-4556-97F6-4AE2456D287C}" type="presParOf" srcId="{98BD1F26-2928-4695-AEBC-CAE3C09116A0}" destId="{62510B2C-DC0D-422E-865D-6D759C33C829}" srcOrd="2" destOrd="0" presId="urn:microsoft.com/office/officeart/2005/8/layout/architecture"/>
    <dgm:cxn modelId="{1649B5F4-CE58-485F-883A-651CD67AF8B2}" type="presParOf" srcId="{62510B2C-DC0D-422E-865D-6D759C33C829}" destId="{9D6619EE-6457-4D1A-9A9B-EA02EC4E675E}" srcOrd="0" destOrd="0" presId="urn:microsoft.com/office/officeart/2005/8/layout/architecture"/>
    <dgm:cxn modelId="{ABF658C9-1250-49D4-993D-F3A55C03939F}" type="presParOf" srcId="{9D6619EE-6457-4D1A-9A9B-EA02EC4E675E}" destId="{A2255F54-4BFA-4707-BFC1-0B792F8227C3}" srcOrd="0" destOrd="0" presId="urn:microsoft.com/office/officeart/2005/8/layout/architecture"/>
    <dgm:cxn modelId="{24639EEB-75FD-4CB3-8862-F5CE4F85A1FA}" type="presParOf" srcId="{9D6619EE-6457-4D1A-9A9B-EA02EC4E675E}" destId="{E0435EEA-0AAE-4F8C-AC02-F1FB005E902B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169BB-5964-4F27-B0CF-CB074CD1022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A3A66-2678-4D35-A53C-B0CA260D4B23}">
      <dgm:prSet phldrT="[Text]"/>
      <dgm:spPr/>
      <dgm:t>
        <a:bodyPr/>
        <a:lstStyle/>
        <a:p>
          <a:r>
            <a:rPr lang="en-US" dirty="0" err="1"/>
            <a:t>Hambatan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pembentukan</a:t>
          </a:r>
          <a:r>
            <a:rPr lang="en-US" dirty="0"/>
            <a:t> </a:t>
          </a:r>
          <a:r>
            <a:rPr lang="en-US" dirty="0" err="1"/>
            <a:t>konsep</a:t>
          </a:r>
          <a:r>
            <a:rPr lang="en-US" dirty="0"/>
            <a:t> </a:t>
          </a:r>
        </a:p>
      </dgm:t>
    </dgm:pt>
    <dgm:pt modelId="{07F7A1A4-7879-456B-B08D-8CF217665FF7}" type="parTrans" cxnId="{76814D1F-B950-4433-9AC5-649D7C38720B}">
      <dgm:prSet/>
      <dgm:spPr/>
      <dgm:t>
        <a:bodyPr/>
        <a:lstStyle/>
        <a:p>
          <a:endParaRPr lang="en-US"/>
        </a:p>
      </dgm:t>
    </dgm:pt>
    <dgm:pt modelId="{A2558C1B-3AF1-4B1F-81FA-3B8872FD593A}" type="sibTrans" cxnId="{76814D1F-B950-4433-9AC5-649D7C38720B}">
      <dgm:prSet/>
      <dgm:spPr/>
      <dgm:t>
        <a:bodyPr/>
        <a:lstStyle/>
        <a:p>
          <a:endParaRPr lang="en-US"/>
        </a:p>
      </dgm:t>
    </dgm:pt>
    <dgm:pt modelId="{A7D896D7-B8DE-4A58-B4E5-8DE0C8954CD1}">
      <dgm:prSet phldrT="[Text]"/>
      <dgm:spPr/>
      <dgm:t>
        <a:bodyPr/>
        <a:lstStyle/>
        <a:p>
          <a:r>
            <a:rPr lang="en-US" dirty="0" err="1"/>
            <a:t>Hambatan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orientasi</a:t>
          </a:r>
          <a:r>
            <a:rPr lang="en-US" dirty="0"/>
            <a:t> </a:t>
          </a:r>
          <a:r>
            <a:rPr lang="en-US" dirty="0" err="1"/>
            <a:t>ruang</a:t>
          </a:r>
          <a:r>
            <a:rPr lang="en-US" dirty="0"/>
            <a:t>, </a:t>
          </a:r>
          <a:r>
            <a:rPr lang="en-US" dirty="0" err="1"/>
            <a:t>arah</a:t>
          </a:r>
          <a:r>
            <a:rPr lang="en-US" dirty="0"/>
            <a:t>/</a:t>
          </a:r>
          <a:r>
            <a:rPr lang="en-US" dirty="0" err="1"/>
            <a:t>spasial</a:t>
          </a:r>
          <a:endParaRPr lang="en-US" dirty="0"/>
        </a:p>
      </dgm:t>
    </dgm:pt>
    <dgm:pt modelId="{909A698B-65E9-48B2-B185-3A104FD18803}" type="parTrans" cxnId="{52C1D47C-EA82-4A9B-9268-DC5C2FD0F047}">
      <dgm:prSet/>
      <dgm:spPr/>
      <dgm:t>
        <a:bodyPr/>
        <a:lstStyle/>
        <a:p>
          <a:endParaRPr lang="en-US"/>
        </a:p>
      </dgm:t>
    </dgm:pt>
    <dgm:pt modelId="{442A0C9C-1BE4-4C0B-95FA-BB35C02149C7}" type="sibTrans" cxnId="{52C1D47C-EA82-4A9B-9268-DC5C2FD0F047}">
      <dgm:prSet/>
      <dgm:spPr/>
      <dgm:t>
        <a:bodyPr/>
        <a:lstStyle/>
        <a:p>
          <a:endParaRPr lang="en-US"/>
        </a:p>
      </dgm:t>
    </dgm:pt>
    <dgm:pt modelId="{FF1B7FBA-CAB9-4E09-BC06-FEF2A0E319C6}">
      <dgm:prSet phldrT="[Text]"/>
      <dgm:spPr/>
      <dgm:t>
        <a:bodyPr/>
        <a:lstStyle/>
        <a:p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perilaku</a:t>
          </a:r>
          <a:r>
            <a:rPr lang="en-US" dirty="0"/>
            <a:t> </a:t>
          </a:r>
        </a:p>
      </dgm:t>
    </dgm:pt>
    <dgm:pt modelId="{06A8B325-ACCF-4E29-A65A-1797BA91AF54}" type="parTrans" cxnId="{16A35342-AFFB-4567-898D-18572AA291D3}">
      <dgm:prSet/>
      <dgm:spPr/>
      <dgm:t>
        <a:bodyPr/>
        <a:lstStyle/>
        <a:p>
          <a:endParaRPr lang="en-US"/>
        </a:p>
      </dgm:t>
    </dgm:pt>
    <dgm:pt modelId="{D7DDA966-981D-40A5-B292-D36C9B00CB24}" type="sibTrans" cxnId="{16A35342-AFFB-4567-898D-18572AA291D3}">
      <dgm:prSet/>
      <dgm:spPr/>
      <dgm:t>
        <a:bodyPr/>
        <a:lstStyle/>
        <a:p>
          <a:endParaRPr lang="en-US"/>
        </a:p>
      </dgm:t>
    </dgm:pt>
    <dgm:pt modelId="{D05F99DF-F2D0-4A92-8B43-E31D40D3BAEC}">
      <dgm:prSet phldrT="[Text]"/>
      <dgm:spPr/>
      <dgm:t>
        <a:bodyPr/>
        <a:lstStyle/>
        <a:p>
          <a:r>
            <a:rPr lang="en-US" dirty="0" err="1"/>
            <a:t>Memiliki</a:t>
          </a:r>
          <a:r>
            <a:rPr lang="en-US" dirty="0"/>
            <a:t> </a:t>
          </a:r>
          <a:r>
            <a:rPr lang="en-US" dirty="0" err="1"/>
            <a:t>sejarah</a:t>
          </a:r>
          <a:r>
            <a:rPr lang="en-US" dirty="0"/>
            <a:t> </a:t>
          </a:r>
          <a:r>
            <a:rPr lang="en-US" dirty="0" err="1"/>
            <a:t>kegagalan</a:t>
          </a:r>
          <a:r>
            <a:rPr lang="en-US" dirty="0"/>
            <a:t> </a:t>
          </a:r>
          <a:r>
            <a:rPr lang="en-US" dirty="0" err="1"/>
            <a:t>akademik</a:t>
          </a:r>
          <a:r>
            <a:rPr lang="en-US" dirty="0"/>
            <a:t> </a:t>
          </a:r>
          <a:r>
            <a:rPr lang="en-US" dirty="0" err="1"/>
            <a:t>berulang</a:t>
          </a:r>
          <a:r>
            <a:rPr lang="en-US" dirty="0"/>
            <a:t> kali </a:t>
          </a:r>
        </a:p>
      </dgm:t>
    </dgm:pt>
    <dgm:pt modelId="{11D6A28D-94FE-4AE0-ABDD-C1659F683C30}" type="parTrans" cxnId="{A9FE2C73-43FB-4D89-9172-7A64E4856BEB}">
      <dgm:prSet/>
      <dgm:spPr/>
      <dgm:t>
        <a:bodyPr/>
        <a:lstStyle/>
        <a:p>
          <a:endParaRPr lang="en-US"/>
        </a:p>
      </dgm:t>
    </dgm:pt>
    <dgm:pt modelId="{E18ABADB-14C9-4146-932A-46B959CA14E8}" type="sibTrans" cxnId="{A9FE2C73-43FB-4D89-9172-7A64E4856BEB}">
      <dgm:prSet/>
      <dgm:spPr/>
      <dgm:t>
        <a:bodyPr/>
        <a:lstStyle/>
        <a:p>
          <a:endParaRPr lang="en-US"/>
        </a:p>
      </dgm:t>
    </dgm:pt>
    <dgm:pt modelId="{45217CEF-36BA-4FB9-BE84-E384CF69789A}">
      <dgm:prSet phldrT="[Text]"/>
      <dgm:spPr/>
      <dgm:t>
        <a:bodyPr/>
        <a:lstStyle/>
        <a:p>
          <a:r>
            <a:rPr lang="en-US" dirty="0" err="1"/>
            <a:t>Hambatan</a:t>
          </a:r>
          <a:r>
            <a:rPr lang="en-US" dirty="0"/>
            <a:t> </a:t>
          </a:r>
          <a:r>
            <a:rPr lang="en-US" dirty="0" err="1"/>
            <a:t>fisik</a:t>
          </a:r>
          <a:r>
            <a:rPr lang="en-US" dirty="0"/>
            <a:t> </a:t>
          </a:r>
          <a:r>
            <a:rPr lang="en-US" dirty="0" err="1"/>
            <a:t>maupun</a:t>
          </a:r>
          <a:r>
            <a:rPr lang="en-US" dirty="0"/>
            <a:t> </a:t>
          </a:r>
          <a:r>
            <a:rPr lang="en-US" dirty="0" err="1"/>
            <a:t>lingkungan</a:t>
          </a:r>
          <a:r>
            <a:rPr lang="en-US" dirty="0"/>
            <a:t> </a:t>
          </a:r>
          <a:r>
            <a:rPr lang="en-US" dirty="0" err="1"/>
            <a:t>berinteraksi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kesulitan</a:t>
          </a:r>
          <a:r>
            <a:rPr lang="en-US" dirty="0"/>
            <a:t> </a:t>
          </a:r>
          <a:r>
            <a:rPr lang="en-US" dirty="0" err="1"/>
            <a:t>belajar</a:t>
          </a:r>
          <a:r>
            <a:rPr lang="en-US" dirty="0"/>
            <a:t> </a:t>
          </a:r>
        </a:p>
      </dgm:t>
    </dgm:pt>
    <dgm:pt modelId="{47239192-8F1A-402B-9F93-CE5DC146AF06}" type="parTrans" cxnId="{E9D170B6-A181-4D48-BEE7-1455822F9C56}">
      <dgm:prSet/>
      <dgm:spPr/>
      <dgm:t>
        <a:bodyPr/>
        <a:lstStyle/>
        <a:p>
          <a:endParaRPr lang="en-US"/>
        </a:p>
      </dgm:t>
    </dgm:pt>
    <dgm:pt modelId="{E3761158-EA91-4C8B-B6A0-297D316786CA}" type="sibTrans" cxnId="{E9D170B6-A181-4D48-BEE7-1455822F9C56}">
      <dgm:prSet/>
      <dgm:spPr/>
      <dgm:t>
        <a:bodyPr/>
        <a:lstStyle/>
        <a:p>
          <a:endParaRPr lang="en-US"/>
        </a:p>
      </dgm:t>
    </dgm:pt>
    <dgm:pt modelId="{125FF2A0-2565-46C1-AF30-696C5D4DD675}">
      <dgm:prSet phldrT="[Text]"/>
      <dgm:spPr/>
      <dgm:t>
        <a:bodyPr/>
        <a:lstStyle/>
        <a:p>
          <a:r>
            <a:rPr lang="en-US" dirty="0" err="1"/>
            <a:t>Kecemasan</a:t>
          </a:r>
          <a:r>
            <a:rPr lang="en-US" dirty="0"/>
            <a:t> yang </a:t>
          </a:r>
          <a:r>
            <a:rPr lang="en-US" dirty="0" err="1"/>
            <a:t>samar-samar</a:t>
          </a:r>
          <a:r>
            <a:rPr lang="en-US" dirty="0"/>
            <a:t> </a:t>
          </a:r>
        </a:p>
      </dgm:t>
    </dgm:pt>
    <dgm:pt modelId="{ACD86D08-E2F2-4F7C-9546-FF7F49AF54CB}" type="parTrans" cxnId="{0DB5A1F8-7CEB-40E1-965D-21F6B9C84998}">
      <dgm:prSet/>
      <dgm:spPr/>
      <dgm:t>
        <a:bodyPr/>
        <a:lstStyle/>
        <a:p>
          <a:endParaRPr lang="en-US"/>
        </a:p>
      </dgm:t>
    </dgm:pt>
    <dgm:pt modelId="{EE2138FB-73D0-4D14-A04C-D821C5EED170}" type="sibTrans" cxnId="{0DB5A1F8-7CEB-40E1-965D-21F6B9C84998}">
      <dgm:prSet/>
      <dgm:spPr/>
      <dgm:t>
        <a:bodyPr/>
        <a:lstStyle/>
        <a:p>
          <a:endParaRPr lang="en-US"/>
        </a:p>
      </dgm:t>
    </dgm:pt>
    <dgm:pt modelId="{E0BEF090-339E-4649-BA75-72AFC54FF668}">
      <dgm:prSet phldrT="[Text]"/>
      <dgm:spPr/>
      <dgm:t>
        <a:bodyPr/>
        <a:lstStyle/>
        <a:p>
          <a:r>
            <a:rPr lang="en-US" dirty="0" err="1"/>
            <a:t>Hambatan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perkembangan</a:t>
          </a:r>
          <a:r>
            <a:rPr lang="en-US" dirty="0"/>
            <a:t> </a:t>
          </a:r>
          <a:r>
            <a:rPr lang="en-US" dirty="0" err="1"/>
            <a:t>bahasa</a:t>
          </a:r>
          <a:endParaRPr lang="en-US" dirty="0"/>
        </a:p>
      </dgm:t>
    </dgm:pt>
    <dgm:pt modelId="{CBF7A97A-66F5-45E0-9527-A810A07F9F01}" type="parTrans" cxnId="{00B538D9-0FE7-424F-8C40-9614E3AB2016}">
      <dgm:prSet/>
      <dgm:spPr/>
      <dgm:t>
        <a:bodyPr/>
        <a:lstStyle/>
        <a:p>
          <a:endParaRPr lang="en-US"/>
        </a:p>
      </dgm:t>
    </dgm:pt>
    <dgm:pt modelId="{F73BC10C-6D1E-46AA-A815-BC1D04A4A7C2}" type="sibTrans" cxnId="{00B538D9-0FE7-424F-8C40-9614E3AB2016}">
      <dgm:prSet/>
      <dgm:spPr/>
      <dgm:t>
        <a:bodyPr/>
        <a:lstStyle/>
        <a:p>
          <a:endParaRPr lang="en-US"/>
        </a:p>
      </dgm:t>
    </dgm:pt>
    <dgm:pt modelId="{D3274C1C-58A9-43C1-A62F-7F07EDE5D5FD}" type="pres">
      <dgm:prSet presAssocID="{84F169BB-5964-4F27-B0CF-CB074CD1022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8B0B56D-ABDB-45C8-AF2C-E99517BCDFD5}" type="pres">
      <dgm:prSet presAssocID="{4A1A3A66-2678-4D35-A53C-B0CA260D4B23}" presName="Parent" presStyleLbl="node0" presStyleIdx="0" presStyleCnt="1">
        <dgm:presLayoutVars>
          <dgm:chMax val="6"/>
          <dgm:chPref val="6"/>
        </dgm:presLayoutVars>
      </dgm:prSet>
      <dgm:spPr/>
    </dgm:pt>
    <dgm:pt modelId="{E80FC4A0-3940-485F-BCD1-8B959735B3E8}" type="pres">
      <dgm:prSet presAssocID="{A7D896D7-B8DE-4A58-B4E5-8DE0C8954CD1}" presName="Accent1" presStyleCnt="0"/>
      <dgm:spPr/>
    </dgm:pt>
    <dgm:pt modelId="{6D14346B-DE52-48AE-AFB0-8D0E680AED3A}" type="pres">
      <dgm:prSet presAssocID="{A7D896D7-B8DE-4A58-B4E5-8DE0C8954CD1}" presName="Accent" presStyleLbl="bgShp" presStyleIdx="0" presStyleCnt="6"/>
      <dgm:spPr/>
    </dgm:pt>
    <dgm:pt modelId="{645B24BC-EDD7-4070-B984-AEEBB5CDD5A4}" type="pres">
      <dgm:prSet presAssocID="{A7D896D7-B8DE-4A58-B4E5-8DE0C8954CD1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407EB36-B337-4537-8575-D23C7D98DB48}" type="pres">
      <dgm:prSet presAssocID="{FF1B7FBA-CAB9-4E09-BC06-FEF2A0E319C6}" presName="Accent2" presStyleCnt="0"/>
      <dgm:spPr/>
    </dgm:pt>
    <dgm:pt modelId="{029243F3-EBF8-4ACB-B692-FBB1827C077D}" type="pres">
      <dgm:prSet presAssocID="{FF1B7FBA-CAB9-4E09-BC06-FEF2A0E319C6}" presName="Accent" presStyleLbl="bgShp" presStyleIdx="1" presStyleCnt="6"/>
      <dgm:spPr/>
    </dgm:pt>
    <dgm:pt modelId="{E980FEFB-B7E0-466E-A030-DB17A74418DB}" type="pres">
      <dgm:prSet presAssocID="{FF1B7FBA-CAB9-4E09-BC06-FEF2A0E319C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9348CB13-3975-4608-ABBC-B97D0EFD58C3}" type="pres">
      <dgm:prSet presAssocID="{D05F99DF-F2D0-4A92-8B43-E31D40D3BAEC}" presName="Accent3" presStyleCnt="0"/>
      <dgm:spPr/>
    </dgm:pt>
    <dgm:pt modelId="{6C835D50-999E-48A9-A249-6FF14E17EDCA}" type="pres">
      <dgm:prSet presAssocID="{D05F99DF-F2D0-4A92-8B43-E31D40D3BAEC}" presName="Accent" presStyleLbl="bgShp" presStyleIdx="2" presStyleCnt="6"/>
      <dgm:spPr/>
    </dgm:pt>
    <dgm:pt modelId="{A2A5B56D-6CD9-4287-9223-5C29A5190BC9}" type="pres">
      <dgm:prSet presAssocID="{D05F99DF-F2D0-4A92-8B43-E31D40D3BAE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204DC88-0115-489D-833E-0C46FCE2AF36}" type="pres">
      <dgm:prSet presAssocID="{45217CEF-36BA-4FB9-BE84-E384CF69789A}" presName="Accent4" presStyleCnt="0"/>
      <dgm:spPr/>
    </dgm:pt>
    <dgm:pt modelId="{9E2610E0-F742-4242-9354-E21E44DB8A2C}" type="pres">
      <dgm:prSet presAssocID="{45217CEF-36BA-4FB9-BE84-E384CF69789A}" presName="Accent" presStyleLbl="bgShp" presStyleIdx="3" presStyleCnt="6"/>
      <dgm:spPr/>
    </dgm:pt>
    <dgm:pt modelId="{B6EB70B0-B51B-497C-BCF0-AAD6A8C72D34}" type="pres">
      <dgm:prSet presAssocID="{45217CEF-36BA-4FB9-BE84-E384CF69789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483A0D1-F842-4DDB-A79F-8472A91A8A0B}" type="pres">
      <dgm:prSet presAssocID="{125FF2A0-2565-46C1-AF30-696C5D4DD675}" presName="Accent5" presStyleCnt="0"/>
      <dgm:spPr/>
    </dgm:pt>
    <dgm:pt modelId="{2C9B6C0A-A91D-4AD9-B197-963CA2AC09C3}" type="pres">
      <dgm:prSet presAssocID="{125FF2A0-2565-46C1-AF30-696C5D4DD675}" presName="Accent" presStyleLbl="bgShp" presStyleIdx="4" presStyleCnt="6"/>
      <dgm:spPr/>
    </dgm:pt>
    <dgm:pt modelId="{8340F21F-B736-4C96-92B0-DA207BA9294E}" type="pres">
      <dgm:prSet presAssocID="{125FF2A0-2565-46C1-AF30-696C5D4DD67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F01FFAF2-A54A-4010-91FA-E5A4F8EB5DDA}" type="pres">
      <dgm:prSet presAssocID="{E0BEF090-339E-4649-BA75-72AFC54FF668}" presName="Accent6" presStyleCnt="0"/>
      <dgm:spPr/>
    </dgm:pt>
    <dgm:pt modelId="{9670499C-61C9-42A2-9DC2-9D9907157C84}" type="pres">
      <dgm:prSet presAssocID="{E0BEF090-339E-4649-BA75-72AFC54FF668}" presName="Accent" presStyleLbl="bgShp" presStyleIdx="5" presStyleCnt="6"/>
      <dgm:spPr/>
    </dgm:pt>
    <dgm:pt modelId="{E78B6038-9416-4DDC-B2CA-AFBF30DFB1C9}" type="pres">
      <dgm:prSet presAssocID="{E0BEF090-339E-4649-BA75-72AFC54FF66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635F641-8FBE-4B13-AB8D-85C0A2103534}" type="presOf" srcId="{FF1B7FBA-CAB9-4E09-BC06-FEF2A0E319C6}" destId="{E980FEFB-B7E0-466E-A030-DB17A74418DB}" srcOrd="0" destOrd="0" presId="urn:microsoft.com/office/officeart/2011/layout/HexagonRadial"/>
    <dgm:cxn modelId="{4D1CE494-7347-46D5-9DFE-1C0017D44E6E}" type="presOf" srcId="{84F169BB-5964-4F27-B0CF-CB074CD10225}" destId="{D3274C1C-58A9-43C1-A62F-7F07EDE5D5FD}" srcOrd="0" destOrd="0" presId="urn:microsoft.com/office/officeart/2011/layout/HexagonRadial"/>
    <dgm:cxn modelId="{E9D170B6-A181-4D48-BEE7-1455822F9C56}" srcId="{4A1A3A66-2678-4D35-A53C-B0CA260D4B23}" destId="{45217CEF-36BA-4FB9-BE84-E384CF69789A}" srcOrd="3" destOrd="0" parTransId="{47239192-8F1A-402B-9F93-CE5DC146AF06}" sibTransId="{E3761158-EA91-4C8B-B6A0-297D316786CA}"/>
    <dgm:cxn modelId="{76814D1F-B950-4433-9AC5-649D7C38720B}" srcId="{84F169BB-5964-4F27-B0CF-CB074CD10225}" destId="{4A1A3A66-2678-4D35-A53C-B0CA260D4B23}" srcOrd="0" destOrd="0" parTransId="{07F7A1A4-7879-456B-B08D-8CF217665FF7}" sibTransId="{A2558C1B-3AF1-4B1F-81FA-3B8872FD593A}"/>
    <dgm:cxn modelId="{D99F6A75-1533-413B-90AE-F24160A7555F}" type="presOf" srcId="{A7D896D7-B8DE-4A58-B4E5-8DE0C8954CD1}" destId="{645B24BC-EDD7-4070-B984-AEEBB5CDD5A4}" srcOrd="0" destOrd="0" presId="urn:microsoft.com/office/officeart/2011/layout/HexagonRadial"/>
    <dgm:cxn modelId="{62334C0B-088F-4918-AF45-4DDD338E5646}" type="presOf" srcId="{E0BEF090-339E-4649-BA75-72AFC54FF668}" destId="{E78B6038-9416-4DDC-B2CA-AFBF30DFB1C9}" srcOrd="0" destOrd="0" presId="urn:microsoft.com/office/officeart/2011/layout/HexagonRadial"/>
    <dgm:cxn modelId="{00B538D9-0FE7-424F-8C40-9614E3AB2016}" srcId="{4A1A3A66-2678-4D35-A53C-B0CA260D4B23}" destId="{E0BEF090-339E-4649-BA75-72AFC54FF668}" srcOrd="5" destOrd="0" parTransId="{CBF7A97A-66F5-45E0-9527-A810A07F9F01}" sibTransId="{F73BC10C-6D1E-46AA-A815-BC1D04A4A7C2}"/>
    <dgm:cxn modelId="{222A0FEC-6F46-4E1B-B4B4-958C3DC2E0F5}" type="presOf" srcId="{4A1A3A66-2678-4D35-A53C-B0CA260D4B23}" destId="{E8B0B56D-ABDB-45C8-AF2C-E99517BCDFD5}" srcOrd="0" destOrd="0" presId="urn:microsoft.com/office/officeart/2011/layout/HexagonRadial"/>
    <dgm:cxn modelId="{86B6576B-705F-45B4-A38A-29E1E14871D7}" type="presOf" srcId="{45217CEF-36BA-4FB9-BE84-E384CF69789A}" destId="{B6EB70B0-B51B-497C-BCF0-AAD6A8C72D34}" srcOrd="0" destOrd="0" presId="urn:microsoft.com/office/officeart/2011/layout/HexagonRadial"/>
    <dgm:cxn modelId="{9BDBEC03-220C-47AF-9772-313F432CEC7B}" type="presOf" srcId="{125FF2A0-2565-46C1-AF30-696C5D4DD675}" destId="{8340F21F-B736-4C96-92B0-DA207BA9294E}" srcOrd="0" destOrd="0" presId="urn:microsoft.com/office/officeart/2011/layout/HexagonRadial"/>
    <dgm:cxn modelId="{0DB5A1F8-7CEB-40E1-965D-21F6B9C84998}" srcId="{4A1A3A66-2678-4D35-A53C-B0CA260D4B23}" destId="{125FF2A0-2565-46C1-AF30-696C5D4DD675}" srcOrd="4" destOrd="0" parTransId="{ACD86D08-E2F2-4F7C-9546-FF7F49AF54CB}" sibTransId="{EE2138FB-73D0-4D14-A04C-D821C5EED170}"/>
    <dgm:cxn modelId="{52C1D47C-EA82-4A9B-9268-DC5C2FD0F047}" srcId="{4A1A3A66-2678-4D35-A53C-B0CA260D4B23}" destId="{A7D896D7-B8DE-4A58-B4E5-8DE0C8954CD1}" srcOrd="0" destOrd="0" parTransId="{909A698B-65E9-48B2-B185-3A104FD18803}" sibTransId="{442A0C9C-1BE4-4C0B-95FA-BB35C02149C7}"/>
    <dgm:cxn modelId="{16A35342-AFFB-4567-898D-18572AA291D3}" srcId="{4A1A3A66-2678-4D35-A53C-B0CA260D4B23}" destId="{FF1B7FBA-CAB9-4E09-BC06-FEF2A0E319C6}" srcOrd="1" destOrd="0" parTransId="{06A8B325-ACCF-4E29-A65A-1797BA91AF54}" sibTransId="{D7DDA966-981D-40A5-B292-D36C9B00CB24}"/>
    <dgm:cxn modelId="{1CFA1B2C-DEB0-4FBC-A97E-A9342CDCFB3C}" type="presOf" srcId="{D05F99DF-F2D0-4A92-8B43-E31D40D3BAEC}" destId="{A2A5B56D-6CD9-4287-9223-5C29A5190BC9}" srcOrd="0" destOrd="0" presId="urn:microsoft.com/office/officeart/2011/layout/HexagonRadial"/>
    <dgm:cxn modelId="{A9FE2C73-43FB-4D89-9172-7A64E4856BEB}" srcId="{4A1A3A66-2678-4D35-A53C-B0CA260D4B23}" destId="{D05F99DF-F2D0-4A92-8B43-E31D40D3BAEC}" srcOrd="2" destOrd="0" parTransId="{11D6A28D-94FE-4AE0-ABDD-C1659F683C30}" sibTransId="{E18ABADB-14C9-4146-932A-46B959CA14E8}"/>
    <dgm:cxn modelId="{44FCEFD3-0D07-4592-A602-7A1689BA0DB2}" type="presParOf" srcId="{D3274C1C-58A9-43C1-A62F-7F07EDE5D5FD}" destId="{E8B0B56D-ABDB-45C8-AF2C-E99517BCDFD5}" srcOrd="0" destOrd="0" presId="urn:microsoft.com/office/officeart/2011/layout/HexagonRadial"/>
    <dgm:cxn modelId="{64E020B1-DC65-46AF-83A5-27E0E8E47A30}" type="presParOf" srcId="{D3274C1C-58A9-43C1-A62F-7F07EDE5D5FD}" destId="{E80FC4A0-3940-485F-BCD1-8B959735B3E8}" srcOrd="1" destOrd="0" presId="urn:microsoft.com/office/officeart/2011/layout/HexagonRadial"/>
    <dgm:cxn modelId="{B80CD628-EA8B-42C6-ADFB-93C13D62AE8C}" type="presParOf" srcId="{E80FC4A0-3940-485F-BCD1-8B959735B3E8}" destId="{6D14346B-DE52-48AE-AFB0-8D0E680AED3A}" srcOrd="0" destOrd="0" presId="urn:microsoft.com/office/officeart/2011/layout/HexagonRadial"/>
    <dgm:cxn modelId="{291A9599-E050-4EEE-A6C4-13186DE537F0}" type="presParOf" srcId="{D3274C1C-58A9-43C1-A62F-7F07EDE5D5FD}" destId="{645B24BC-EDD7-4070-B984-AEEBB5CDD5A4}" srcOrd="2" destOrd="0" presId="urn:microsoft.com/office/officeart/2011/layout/HexagonRadial"/>
    <dgm:cxn modelId="{33F59675-AB6C-4AEB-AA00-35C97CDA1E8D}" type="presParOf" srcId="{D3274C1C-58A9-43C1-A62F-7F07EDE5D5FD}" destId="{F407EB36-B337-4537-8575-D23C7D98DB48}" srcOrd="3" destOrd="0" presId="urn:microsoft.com/office/officeart/2011/layout/HexagonRadial"/>
    <dgm:cxn modelId="{28ECC3DC-83ED-45A1-8ABA-F4C0A703176F}" type="presParOf" srcId="{F407EB36-B337-4537-8575-D23C7D98DB48}" destId="{029243F3-EBF8-4ACB-B692-FBB1827C077D}" srcOrd="0" destOrd="0" presId="urn:microsoft.com/office/officeart/2011/layout/HexagonRadial"/>
    <dgm:cxn modelId="{C1581F64-D7D9-4084-B5AE-BDF9D98EAA08}" type="presParOf" srcId="{D3274C1C-58A9-43C1-A62F-7F07EDE5D5FD}" destId="{E980FEFB-B7E0-466E-A030-DB17A74418DB}" srcOrd="4" destOrd="0" presId="urn:microsoft.com/office/officeart/2011/layout/HexagonRadial"/>
    <dgm:cxn modelId="{94D4C41E-405A-4D18-9877-6F16B04C1873}" type="presParOf" srcId="{D3274C1C-58A9-43C1-A62F-7F07EDE5D5FD}" destId="{9348CB13-3975-4608-ABBC-B97D0EFD58C3}" srcOrd="5" destOrd="0" presId="urn:microsoft.com/office/officeart/2011/layout/HexagonRadial"/>
    <dgm:cxn modelId="{ED55EB68-071A-46DF-A8ED-D6C7E5BAC5E2}" type="presParOf" srcId="{9348CB13-3975-4608-ABBC-B97D0EFD58C3}" destId="{6C835D50-999E-48A9-A249-6FF14E17EDCA}" srcOrd="0" destOrd="0" presId="urn:microsoft.com/office/officeart/2011/layout/HexagonRadial"/>
    <dgm:cxn modelId="{14ACE7E0-DB1E-45C7-B167-8EB5E9B02E7B}" type="presParOf" srcId="{D3274C1C-58A9-43C1-A62F-7F07EDE5D5FD}" destId="{A2A5B56D-6CD9-4287-9223-5C29A5190BC9}" srcOrd="6" destOrd="0" presId="urn:microsoft.com/office/officeart/2011/layout/HexagonRadial"/>
    <dgm:cxn modelId="{D264B66C-BE62-4445-9BEC-748865A6E414}" type="presParOf" srcId="{D3274C1C-58A9-43C1-A62F-7F07EDE5D5FD}" destId="{7204DC88-0115-489D-833E-0C46FCE2AF36}" srcOrd="7" destOrd="0" presId="urn:microsoft.com/office/officeart/2011/layout/HexagonRadial"/>
    <dgm:cxn modelId="{6A65CD02-068E-46D9-A081-175D6E3108F6}" type="presParOf" srcId="{7204DC88-0115-489D-833E-0C46FCE2AF36}" destId="{9E2610E0-F742-4242-9354-E21E44DB8A2C}" srcOrd="0" destOrd="0" presId="urn:microsoft.com/office/officeart/2011/layout/HexagonRadial"/>
    <dgm:cxn modelId="{B373AC23-5FC5-4BD6-8284-F5B43D4FCF4E}" type="presParOf" srcId="{D3274C1C-58A9-43C1-A62F-7F07EDE5D5FD}" destId="{B6EB70B0-B51B-497C-BCF0-AAD6A8C72D34}" srcOrd="8" destOrd="0" presId="urn:microsoft.com/office/officeart/2011/layout/HexagonRadial"/>
    <dgm:cxn modelId="{BE562FC4-ED0B-4FB6-9921-907BE3D25FCB}" type="presParOf" srcId="{D3274C1C-58A9-43C1-A62F-7F07EDE5D5FD}" destId="{1483A0D1-F842-4DDB-A79F-8472A91A8A0B}" srcOrd="9" destOrd="0" presId="urn:microsoft.com/office/officeart/2011/layout/HexagonRadial"/>
    <dgm:cxn modelId="{BBF6ED0A-9DED-4385-8AF2-04D90336463C}" type="presParOf" srcId="{1483A0D1-F842-4DDB-A79F-8472A91A8A0B}" destId="{2C9B6C0A-A91D-4AD9-B197-963CA2AC09C3}" srcOrd="0" destOrd="0" presId="urn:microsoft.com/office/officeart/2011/layout/HexagonRadial"/>
    <dgm:cxn modelId="{DED126D0-D354-4BBC-ABCD-737195DFB66B}" type="presParOf" srcId="{D3274C1C-58A9-43C1-A62F-7F07EDE5D5FD}" destId="{8340F21F-B736-4C96-92B0-DA207BA9294E}" srcOrd="10" destOrd="0" presId="urn:microsoft.com/office/officeart/2011/layout/HexagonRadial"/>
    <dgm:cxn modelId="{C7844E48-C17E-457D-ABE6-81A4E6DB19A7}" type="presParOf" srcId="{D3274C1C-58A9-43C1-A62F-7F07EDE5D5FD}" destId="{F01FFAF2-A54A-4010-91FA-E5A4F8EB5DDA}" srcOrd="11" destOrd="0" presId="urn:microsoft.com/office/officeart/2011/layout/HexagonRadial"/>
    <dgm:cxn modelId="{A7ADA868-45E5-4D1C-8E60-AC463BD1F083}" type="presParOf" srcId="{F01FFAF2-A54A-4010-91FA-E5A4F8EB5DDA}" destId="{9670499C-61C9-42A2-9DC2-9D9907157C84}" srcOrd="0" destOrd="0" presId="urn:microsoft.com/office/officeart/2011/layout/HexagonRadial"/>
    <dgm:cxn modelId="{B557E184-22D1-426B-9C10-5F0A87EA754E}" type="presParOf" srcId="{D3274C1C-58A9-43C1-A62F-7F07EDE5D5FD}" destId="{E78B6038-9416-4DDC-B2CA-AFBF30DFB1C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3D6B62-D903-45A5-88AF-57D9BC47ACD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611F8F-8C23-4567-A7ED-E8618A485799}">
      <dgm:prSet phldrT="[Text]"/>
      <dgm:spPr/>
      <dgm:t>
        <a:bodyPr/>
        <a:lstStyle/>
        <a:p>
          <a:r>
            <a:rPr lang="en-US" dirty="0" err="1"/>
            <a:t>Etiologi</a:t>
          </a:r>
          <a:r>
            <a:rPr lang="en-US" dirty="0"/>
            <a:t> </a:t>
          </a:r>
        </a:p>
      </dgm:t>
    </dgm:pt>
    <dgm:pt modelId="{BFC338D9-C2A6-4BB9-A991-1A1DDB168144}" type="parTrans" cxnId="{A38BF2EE-4639-41D3-B8F0-E7FC39AB102A}">
      <dgm:prSet/>
      <dgm:spPr/>
      <dgm:t>
        <a:bodyPr/>
        <a:lstStyle/>
        <a:p>
          <a:endParaRPr lang="en-US"/>
        </a:p>
      </dgm:t>
    </dgm:pt>
    <dgm:pt modelId="{0BD28711-B8DD-4E07-AAE1-C31742B63C6C}" type="sibTrans" cxnId="{A38BF2EE-4639-41D3-B8F0-E7FC39AB102A}">
      <dgm:prSet/>
      <dgm:spPr/>
      <dgm:t>
        <a:bodyPr/>
        <a:lstStyle/>
        <a:p>
          <a:endParaRPr lang="en-US"/>
        </a:p>
      </dgm:t>
    </dgm:pt>
    <dgm:pt modelId="{A7D77102-524F-456B-B57F-DA73D76D3E02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Fase</a:t>
          </a:r>
          <a:r>
            <a:rPr lang="en-US" dirty="0"/>
            <a:t> </a:t>
          </a:r>
          <a:r>
            <a:rPr lang="en-US" dirty="0" err="1"/>
            <a:t>dasar</a:t>
          </a:r>
          <a:r>
            <a:rPr lang="en-US" dirty="0"/>
            <a:t> </a:t>
          </a:r>
        </a:p>
      </dgm:t>
    </dgm:pt>
    <dgm:pt modelId="{C3D6CCD3-5972-4082-BACA-B08DA5EC2D0B}" type="parTrans" cxnId="{3648D49E-7041-4505-A906-566EDEBF6379}">
      <dgm:prSet/>
      <dgm:spPr/>
      <dgm:t>
        <a:bodyPr/>
        <a:lstStyle/>
        <a:p>
          <a:endParaRPr lang="en-US"/>
        </a:p>
      </dgm:t>
    </dgm:pt>
    <dgm:pt modelId="{FBF24127-0B16-4CE7-BE62-6EDAF63CF5F8}" type="sibTrans" cxnId="{3648D49E-7041-4505-A906-566EDEBF6379}">
      <dgm:prSet/>
      <dgm:spPr/>
      <dgm:t>
        <a:bodyPr/>
        <a:lstStyle/>
        <a:p>
          <a:endParaRPr lang="en-US"/>
        </a:p>
      </dgm:t>
    </dgm:pt>
    <dgm:pt modelId="{8B838982-3721-48B7-A161-90AE7A8A993C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Fase</a:t>
          </a:r>
          <a:r>
            <a:rPr lang="en-US" dirty="0"/>
            <a:t> </a:t>
          </a:r>
          <a:r>
            <a:rPr lang="en-US" dirty="0" err="1"/>
            <a:t>integrasi</a:t>
          </a:r>
          <a:r>
            <a:rPr lang="en-US" dirty="0"/>
            <a:t> </a:t>
          </a:r>
        </a:p>
      </dgm:t>
    </dgm:pt>
    <dgm:pt modelId="{42BF3055-76F8-4670-89A4-D000A4B96265}" type="parTrans" cxnId="{8073244E-BD98-4B5A-BD76-C3ADD5433118}">
      <dgm:prSet/>
      <dgm:spPr/>
      <dgm:t>
        <a:bodyPr/>
        <a:lstStyle/>
        <a:p>
          <a:endParaRPr lang="en-US"/>
        </a:p>
      </dgm:t>
    </dgm:pt>
    <dgm:pt modelId="{B13BA049-5B51-40AE-BD8E-DE9CC3F7D243}" type="sibTrans" cxnId="{8073244E-BD98-4B5A-BD76-C3ADD5433118}">
      <dgm:prSet/>
      <dgm:spPr/>
      <dgm:t>
        <a:bodyPr/>
        <a:lstStyle/>
        <a:p>
          <a:endParaRPr lang="en-US"/>
        </a:p>
      </dgm:t>
    </dgm:pt>
    <dgm:pt modelId="{16124B7D-6118-4954-9B65-F92149970333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Fase</a:t>
          </a:r>
          <a:r>
            <a:rPr lang="en-US" dirty="0"/>
            <a:t> contemporary </a:t>
          </a:r>
        </a:p>
      </dgm:t>
    </dgm:pt>
    <dgm:pt modelId="{867E2DA4-65CD-4D6B-8A3B-4265FE7143FF}" type="parTrans" cxnId="{75548490-2942-41F0-A6B6-EE94B2B3B3F4}">
      <dgm:prSet/>
      <dgm:spPr/>
      <dgm:t>
        <a:bodyPr/>
        <a:lstStyle/>
        <a:p>
          <a:endParaRPr lang="en-US"/>
        </a:p>
      </dgm:t>
    </dgm:pt>
    <dgm:pt modelId="{495788BC-D6E4-45BC-A14C-F274BE152289}" type="sibTrans" cxnId="{75548490-2942-41F0-A6B6-EE94B2B3B3F4}">
      <dgm:prSet/>
      <dgm:spPr/>
      <dgm:t>
        <a:bodyPr/>
        <a:lstStyle/>
        <a:p>
          <a:endParaRPr lang="en-US"/>
        </a:p>
      </dgm:t>
    </dgm:pt>
    <dgm:pt modelId="{AF122250-4E54-4202-83A4-98EDE7D80DE6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Fase</a:t>
          </a:r>
          <a:r>
            <a:rPr lang="en-US" dirty="0"/>
            <a:t> </a:t>
          </a:r>
          <a:r>
            <a:rPr lang="en-US" dirty="0" err="1"/>
            <a:t>transisi</a:t>
          </a:r>
          <a:endParaRPr lang="en-US" dirty="0"/>
        </a:p>
      </dgm:t>
    </dgm:pt>
    <dgm:pt modelId="{D4B30A19-0DDF-43FA-8589-6EBFD7FDD644}" type="parTrans" cxnId="{91615E3C-A14A-4134-83AE-8F513A5255A1}">
      <dgm:prSet/>
      <dgm:spPr/>
      <dgm:t>
        <a:bodyPr/>
        <a:lstStyle/>
        <a:p>
          <a:endParaRPr lang="en-US"/>
        </a:p>
      </dgm:t>
    </dgm:pt>
    <dgm:pt modelId="{286717A3-3BEE-45D5-83D8-E8A6B1895715}" type="sibTrans" cxnId="{91615E3C-A14A-4134-83AE-8F513A5255A1}">
      <dgm:prSet/>
      <dgm:spPr/>
      <dgm:t>
        <a:bodyPr/>
        <a:lstStyle/>
        <a:p>
          <a:endParaRPr lang="en-US"/>
        </a:p>
      </dgm:t>
    </dgm:pt>
    <dgm:pt modelId="{34F4190C-B2C5-4954-A72B-B58796226FEE}" type="pres">
      <dgm:prSet presAssocID="{EE3D6B62-D903-45A5-88AF-57D9BC47ACD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580906C-61AE-4570-97A5-2E1D3BB6C3D4}" type="pres">
      <dgm:prSet presAssocID="{3D611F8F-8C23-4567-A7ED-E8618A485799}" presName="centerShape" presStyleLbl="node0" presStyleIdx="0" presStyleCnt="1"/>
      <dgm:spPr/>
    </dgm:pt>
    <dgm:pt modelId="{B7FDA5F7-370B-40B3-968C-DCEE1745E32D}" type="pres">
      <dgm:prSet presAssocID="{C3D6CCD3-5972-4082-BACA-B08DA5EC2D0B}" presName="Name9" presStyleLbl="parChTrans1D2" presStyleIdx="0" presStyleCnt="4"/>
      <dgm:spPr/>
    </dgm:pt>
    <dgm:pt modelId="{9CEA3DF2-0FFE-4B9D-AF0C-0DE4689B3F4E}" type="pres">
      <dgm:prSet presAssocID="{C3D6CCD3-5972-4082-BACA-B08DA5EC2D0B}" presName="connTx" presStyleLbl="parChTrans1D2" presStyleIdx="0" presStyleCnt="4"/>
      <dgm:spPr/>
    </dgm:pt>
    <dgm:pt modelId="{3ADB618E-2087-4668-A8E1-87A5353CB970}" type="pres">
      <dgm:prSet presAssocID="{A7D77102-524F-456B-B57F-DA73D76D3E02}" presName="node" presStyleLbl="node1" presStyleIdx="0" presStyleCnt="4">
        <dgm:presLayoutVars>
          <dgm:bulletEnabled val="1"/>
        </dgm:presLayoutVars>
      </dgm:prSet>
      <dgm:spPr/>
    </dgm:pt>
    <dgm:pt modelId="{E4CEED46-102C-473F-BFBC-A78CF77D20BF}" type="pres">
      <dgm:prSet presAssocID="{42BF3055-76F8-4670-89A4-D000A4B96265}" presName="Name9" presStyleLbl="parChTrans1D2" presStyleIdx="1" presStyleCnt="4"/>
      <dgm:spPr/>
    </dgm:pt>
    <dgm:pt modelId="{F219C357-FF0F-4CCB-B8DA-E4D42413EC8A}" type="pres">
      <dgm:prSet presAssocID="{42BF3055-76F8-4670-89A4-D000A4B96265}" presName="connTx" presStyleLbl="parChTrans1D2" presStyleIdx="1" presStyleCnt="4"/>
      <dgm:spPr/>
    </dgm:pt>
    <dgm:pt modelId="{7A20F609-6D6F-4657-93B7-BC474EE28C4A}" type="pres">
      <dgm:prSet presAssocID="{8B838982-3721-48B7-A161-90AE7A8A993C}" presName="node" presStyleLbl="node1" presStyleIdx="1" presStyleCnt="4">
        <dgm:presLayoutVars>
          <dgm:bulletEnabled val="1"/>
        </dgm:presLayoutVars>
      </dgm:prSet>
      <dgm:spPr/>
    </dgm:pt>
    <dgm:pt modelId="{FEB84550-3FB9-4BD2-88C5-8F39D2BD84CA}" type="pres">
      <dgm:prSet presAssocID="{867E2DA4-65CD-4D6B-8A3B-4265FE7143FF}" presName="Name9" presStyleLbl="parChTrans1D2" presStyleIdx="2" presStyleCnt="4"/>
      <dgm:spPr/>
    </dgm:pt>
    <dgm:pt modelId="{2D5F1DF9-8B75-420F-85DC-DB9A4D33D095}" type="pres">
      <dgm:prSet presAssocID="{867E2DA4-65CD-4D6B-8A3B-4265FE7143FF}" presName="connTx" presStyleLbl="parChTrans1D2" presStyleIdx="2" presStyleCnt="4"/>
      <dgm:spPr/>
    </dgm:pt>
    <dgm:pt modelId="{645BA6F2-3A13-4886-8755-AD09AD5F2FEF}" type="pres">
      <dgm:prSet presAssocID="{16124B7D-6118-4954-9B65-F92149970333}" presName="node" presStyleLbl="node1" presStyleIdx="2" presStyleCnt="4">
        <dgm:presLayoutVars>
          <dgm:bulletEnabled val="1"/>
        </dgm:presLayoutVars>
      </dgm:prSet>
      <dgm:spPr/>
    </dgm:pt>
    <dgm:pt modelId="{CC9CD83C-A2F6-49E6-A116-8B0CF0A6D727}" type="pres">
      <dgm:prSet presAssocID="{D4B30A19-0DDF-43FA-8589-6EBFD7FDD644}" presName="Name9" presStyleLbl="parChTrans1D2" presStyleIdx="3" presStyleCnt="4"/>
      <dgm:spPr/>
    </dgm:pt>
    <dgm:pt modelId="{55915607-B555-42AD-90A5-83E570670829}" type="pres">
      <dgm:prSet presAssocID="{D4B30A19-0DDF-43FA-8589-6EBFD7FDD644}" presName="connTx" presStyleLbl="parChTrans1D2" presStyleIdx="3" presStyleCnt="4"/>
      <dgm:spPr/>
    </dgm:pt>
    <dgm:pt modelId="{0D5141AE-0925-4D95-A553-A08836CD3A5C}" type="pres">
      <dgm:prSet presAssocID="{AF122250-4E54-4202-83A4-98EDE7D80DE6}" presName="node" presStyleLbl="node1" presStyleIdx="3" presStyleCnt="4">
        <dgm:presLayoutVars>
          <dgm:bulletEnabled val="1"/>
        </dgm:presLayoutVars>
      </dgm:prSet>
      <dgm:spPr/>
    </dgm:pt>
  </dgm:ptLst>
  <dgm:cxnLst>
    <dgm:cxn modelId="{065A2A9F-0E80-44DC-812C-34AB5A4D17C3}" type="presOf" srcId="{C3D6CCD3-5972-4082-BACA-B08DA5EC2D0B}" destId="{B7FDA5F7-370B-40B3-968C-DCEE1745E32D}" srcOrd="0" destOrd="0" presId="urn:microsoft.com/office/officeart/2005/8/layout/radial1"/>
    <dgm:cxn modelId="{8073244E-BD98-4B5A-BD76-C3ADD5433118}" srcId="{3D611F8F-8C23-4567-A7ED-E8618A485799}" destId="{8B838982-3721-48B7-A161-90AE7A8A993C}" srcOrd="1" destOrd="0" parTransId="{42BF3055-76F8-4670-89A4-D000A4B96265}" sibTransId="{B13BA049-5B51-40AE-BD8E-DE9CC3F7D243}"/>
    <dgm:cxn modelId="{91615E3C-A14A-4134-83AE-8F513A5255A1}" srcId="{3D611F8F-8C23-4567-A7ED-E8618A485799}" destId="{AF122250-4E54-4202-83A4-98EDE7D80DE6}" srcOrd="3" destOrd="0" parTransId="{D4B30A19-0DDF-43FA-8589-6EBFD7FDD644}" sibTransId="{286717A3-3BEE-45D5-83D8-E8A6B1895715}"/>
    <dgm:cxn modelId="{75548490-2942-41F0-A6B6-EE94B2B3B3F4}" srcId="{3D611F8F-8C23-4567-A7ED-E8618A485799}" destId="{16124B7D-6118-4954-9B65-F92149970333}" srcOrd="2" destOrd="0" parTransId="{867E2DA4-65CD-4D6B-8A3B-4265FE7143FF}" sibTransId="{495788BC-D6E4-45BC-A14C-F274BE152289}"/>
    <dgm:cxn modelId="{89A64498-1272-4E05-BE05-40F1FED743DD}" type="presOf" srcId="{EE3D6B62-D903-45A5-88AF-57D9BC47ACD8}" destId="{34F4190C-B2C5-4954-A72B-B58796226FEE}" srcOrd="0" destOrd="0" presId="urn:microsoft.com/office/officeart/2005/8/layout/radial1"/>
    <dgm:cxn modelId="{7E9292D9-8DA1-4ED8-96E0-6A8C1C4C2CB6}" type="presOf" srcId="{D4B30A19-0DDF-43FA-8589-6EBFD7FDD644}" destId="{55915607-B555-42AD-90A5-83E570670829}" srcOrd="1" destOrd="0" presId="urn:microsoft.com/office/officeart/2005/8/layout/radial1"/>
    <dgm:cxn modelId="{3648D49E-7041-4505-A906-566EDEBF6379}" srcId="{3D611F8F-8C23-4567-A7ED-E8618A485799}" destId="{A7D77102-524F-456B-B57F-DA73D76D3E02}" srcOrd="0" destOrd="0" parTransId="{C3D6CCD3-5972-4082-BACA-B08DA5EC2D0B}" sibTransId="{FBF24127-0B16-4CE7-BE62-6EDAF63CF5F8}"/>
    <dgm:cxn modelId="{8F7235D5-0A46-4BF2-B1C5-FBD5B0D47F56}" type="presOf" srcId="{42BF3055-76F8-4670-89A4-D000A4B96265}" destId="{F219C357-FF0F-4CCB-B8DA-E4D42413EC8A}" srcOrd="1" destOrd="0" presId="urn:microsoft.com/office/officeart/2005/8/layout/radial1"/>
    <dgm:cxn modelId="{B51E5941-4B7E-410C-9E9B-BFC20551AAF5}" type="presOf" srcId="{867E2DA4-65CD-4D6B-8A3B-4265FE7143FF}" destId="{2D5F1DF9-8B75-420F-85DC-DB9A4D33D095}" srcOrd="1" destOrd="0" presId="urn:microsoft.com/office/officeart/2005/8/layout/radial1"/>
    <dgm:cxn modelId="{70A11C9E-2887-4C0D-A595-AD3AEAADD80A}" type="presOf" srcId="{3D611F8F-8C23-4567-A7ED-E8618A485799}" destId="{0580906C-61AE-4570-97A5-2E1D3BB6C3D4}" srcOrd="0" destOrd="0" presId="urn:microsoft.com/office/officeart/2005/8/layout/radial1"/>
    <dgm:cxn modelId="{EF1E3FDF-6E25-4477-92AA-FD6A562F5DC2}" type="presOf" srcId="{AF122250-4E54-4202-83A4-98EDE7D80DE6}" destId="{0D5141AE-0925-4D95-A553-A08836CD3A5C}" srcOrd="0" destOrd="0" presId="urn:microsoft.com/office/officeart/2005/8/layout/radial1"/>
    <dgm:cxn modelId="{6797E919-F815-4EA1-9C9C-23F37C956011}" type="presOf" srcId="{C3D6CCD3-5972-4082-BACA-B08DA5EC2D0B}" destId="{9CEA3DF2-0FFE-4B9D-AF0C-0DE4689B3F4E}" srcOrd="1" destOrd="0" presId="urn:microsoft.com/office/officeart/2005/8/layout/radial1"/>
    <dgm:cxn modelId="{A9545A40-4747-483E-BAC9-77EEDF4A35A4}" type="presOf" srcId="{16124B7D-6118-4954-9B65-F92149970333}" destId="{645BA6F2-3A13-4886-8755-AD09AD5F2FEF}" srcOrd="0" destOrd="0" presId="urn:microsoft.com/office/officeart/2005/8/layout/radial1"/>
    <dgm:cxn modelId="{E91CC649-DB44-4757-9286-0A11CF12B027}" type="presOf" srcId="{8B838982-3721-48B7-A161-90AE7A8A993C}" destId="{7A20F609-6D6F-4657-93B7-BC474EE28C4A}" srcOrd="0" destOrd="0" presId="urn:microsoft.com/office/officeart/2005/8/layout/radial1"/>
    <dgm:cxn modelId="{3457D4E3-8255-498B-9D0C-8A9DED56D2F8}" type="presOf" srcId="{42BF3055-76F8-4670-89A4-D000A4B96265}" destId="{E4CEED46-102C-473F-BFBC-A78CF77D20BF}" srcOrd="0" destOrd="0" presId="urn:microsoft.com/office/officeart/2005/8/layout/radial1"/>
    <dgm:cxn modelId="{142C5FD2-5B64-47F8-B043-AC215080E0FA}" type="presOf" srcId="{D4B30A19-0DDF-43FA-8589-6EBFD7FDD644}" destId="{CC9CD83C-A2F6-49E6-A116-8B0CF0A6D727}" srcOrd="0" destOrd="0" presId="urn:microsoft.com/office/officeart/2005/8/layout/radial1"/>
    <dgm:cxn modelId="{965C5E44-97E0-4273-A600-C0AC21EC09C1}" type="presOf" srcId="{867E2DA4-65CD-4D6B-8A3B-4265FE7143FF}" destId="{FEB84550-3FB9-4BD2-88C5-8F39D2BD84CA}" srcOrd="0" destOrd="0" presId="urn:microsoft.com/office/officeart/2005/8/layout/radial1"/>
    <dgm:cxn modelId="{A38BF2EE-4639-41D3-B8F0-E7FC39AB102A}" srcId="{EE3D6B62-D903-45A5-88AF-57D9BC47ACD8}" destId="{3D611F8F-8C23-4567-A7ED-E8618A485799}" srcOrd="0" destOrd="0" parTransId="{BFC338D9-C2A6-4BB9-A991-1A1DDB168144}" sibTransId="{0BD28711-B8DD-4E07-AAE1-C31742B63C6C}"/>
    <dgm:cxn modelId="{9F9301A6-ED1C-4AD4-B28B-F1F5AC2D97C7}" type="presOf" srcId="{A7D77102-524F-456B-B57F-DA73D76D3E02}" destId="{3ADB618E-2087-4668-A8E1-87A5353CB970}" srcOrd="0" destOrd="0" presId="urn:microsoft.com/office/officeart/2005/8/layout/radial1"/>
    <dgm:cxn modelId="{F9891061-3152-44E4-A6B9-AEF258147F5C}" type="presParOf" srcId="{34F4190C-B2C5-4954-A72B-B58796226FEE}" destId="{0580906C-61AE-4570-97A5-2E1D3BB6C3D4}" srcOrd="0" destOrd="0" presId="urn:microsoft.com/office/officeart/2005/8/layout/radial1"/>
    <dgm:cxn modelId="{92A2E697-4BBC-40CF-BE7A-E4104B321938}" type="presParOf" srcId="{34F4190C-B2C5-4954-A72B-B58796226FEE}" destId="{B7FDA5F7-370B-40B3-968C-DCEE1745E32D}" srcOrd="1" destOrd="0" presId="urn:microsoft.com/office/officeart/2005/8/layout/radial1"/>
    <dgm:cxn modelId="{2A389C10-6A26-403D-8AAF-943278E4B3B8}" type="presParOf" srcId="{B7FDA5F7-370B-40B3-968C-DCEE1745E32D}" destId="{9CEA3DF2-0FFE-4B9D-AF0C-0DE4689B3F4E}" srcOrd="0" destOrd="0" presId="urn:microsoft.com/office/officeart/2005/8/layout/radial1"/>
    <dgm:cxn modelId="{11155EB5-A8CF-4919-98FC-064D4877D326}" type="presParOf" srcId="{34F4190C-B2C5-4954-A72B-B58796226FEE}" destId="{3ADB618E-2087-4668-A8E1-87A5353CB970}" srcOrd="2" destOrd="0" presId="urn:microsoft.com/office/officeart/2005/8/layout/radial1"/>
    <dgm:cxn modelId="{1F635788-7259-4A99-AFFF-835A477DB974}" type="presParOf" srcId="{34F4190C-B2C5-4954-A72B-B58796226FEE}" destId="{E4CEED46-102C-473F-BFBC-A78CF77D20BF}" srcOrd="3" destOrd="0" presId="urn:microsoft.com/office/officeart/2005/8/layout/radial1"/>
    <dgm:cxn modelId="{55D51B85-E161-449D-B8BF-0BCBCA79F775}" type="presParOf" srcId="{E4CEED46-102C-473F-BFBC-A78CF77D20BF}" destId="{F219C357-FF0F-4CCB-B8DA-E4D42413EC8A}" srcOrd="0" destOrd="0" presId="urn:microsoft.com/office/officeart/2005/8/layout/radial1"/>
    <dgm:cxn modelId="{BFA9C8B8-6A85-43C5-8ECC-6E6EB837B1F0}" type="presParOf" srcId="{34F4190C-B2C5-4954-A72B-B58796226FEE}" destId="{7A20F609-6D6F-4657-93B7-BC474EE28C4A}" srcOrd="4" destOrd="0" presId="urn:microsoft.com/office/officeart/2005/8/layout/radial1"/>
    <dgm:cxn modelId="{C03FE661-DD42-4686-99C9-6ADAB25A3334}" type="presParOf" srcId="{34F4190C-B2C5-4954-A72B-B58796226FEE}" destId="{FEB84550-3FB9-4BD2-88C5-8F39D2BD84CA}" srcOrd="5" destOrd="0" presId="urn:microsoft.com/office/officeart/2005/8/layout/radial1"/>
    <dgm:cxn modelId="{3AE16CAD-1978-4F01-8457-3EB6E2F1A593}" type="presParOf" srcId="{FEB84550-3FB9-4BD2-88C5-8F39D2BD84CA}" destId="{2D5F1DF9-8B75-420F-85DC-DB9A4D33D095}" srcOrd="0" destOrd="0" presId="urn:microsoft.com/office/officeart/2005/8/layout/radial1"/>
    <dgm:cxn modelId="{E414AB24-3B93-4CD9-9D0C-C9705BD7ADC1}" type="presParOf" srcId="{34F4190C-B2C5-4954-A72B-B58796226FEE}" destId="{645BA6F2-3A13-4886-8755-AD09AD5F2FEF}" srcOrd="6" destOrd="0" presId="urn:microsoft.com/office/officeart/2005/8/layout/radial1"/>
    <dgm:cxn modelId="{CD496867-E8F6-4C86-8CCF-2331DA1514E4}" type="presParOf" srcId="{34F4190C-B2C5-4954-A72B-B58796226FEE}" destId="{CC9CD83C-A2F6-49E6-A116-8B0CF0A6D727}" srcOrd="7" destOrd="0" presId="urn:microsoft.com/office/officeart/2005/8/layout/radial1"/>
    <dgm:cxn modelId="{16168F11-D3A8-42D7-A728-8792D9808B9B}" type="presParOf" srcId="{CC9CD83C-A2F6-49E6-A116-8B0CF0A6D727}" destId="{55915607-B555-42AD-90A5-83E570670829}" srcOrd="0" destOrd="0" presId="urn:microsoft.com/office/officeart/2005/8/layout/radial1"/>
    <dgm:cxn modelId="{F7E01C14-9735-40F8-A62D-5E7843495716}" type="presParOf" srcId="{34F4190C-B2C5-4954-A72B-B58796226FEE}" destId="{0D5141AE-0925-4D95-A553-A08836CD3A5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BCB34-6C07-4ED8-BE28-BC00693371DD}">
      <dsp:nvSpPr>
        <dsp:cNvPr id="0" name=""/>
        <dsp:cNvSpPr/>
      </dsp:nvSpPr>
      <dsp:spPr>
        <a:xfrm>
          <a:off x="944" y="3387909"/>
          <a:ext cx="8227711" cy="1548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6. </a:t>
          </a:r>
          <a:r>
            <a:rPr lang="en-US" sz="6100" kern="1200" dirty="0" err="1"/>
            <a:t>Masalah</a:t>
          </a:r>
          <a:r>
            <a:rPr lang="en-US" sz="6100" kern="1200" dirty="0"/>
            <a:t> </a:t>
          </a:r>
          <a:r>
            <a:rPr lang="en-US" sz="6100" kern="1200" dirty="0" err="1"/>
            <a:t>motivasional</a:t>
          </a:r>
          <a:r>
            <a:rPr lang="en-US" sz="6100" kern="1200" dirty="0"/>
            <a:t> </a:t>
          </a:r>
        </a:p>
      </dsp:txBody>
      <dsp:txXfrm>
        <a:off x="46288" y="3433253"/>
        <a:ext cx="8137023" cy="1457482"/>
      </dsp:txXfrm>
    </dsp:sp>
    <dsp:sp modelId="{7DC72213-8DF7-4C56-87F1-24F3677E0843}">
      <dsp:nvSpPr>
        <dsp:cNvPr id="0" name=""/>
        <dsp:cNvSpPr/>
      </dsp:nvSpPr>
      <dsp:spPr>
        <a:xfrm>
          <a:off x="944" y="1695270"/>
          <a:ext cx="5374595" cy="1548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4. </a:t>
          </a:r>
          <a:r>
            <a:rPr lang="en-US" sz="2900" kern="1200" dirty="0" err="1"/>
            <a:t>Masalah</a:t>
          </a:r>
          <a:r>
            <a:rPr lang="en-US" sz="2900" kern="1200" dirty="0"/>
            <a:t> </a:t>
          </a:r>
          <a:r>
            <a:rPr lang="en-US" sz="2900" kern="1200" dirty="0" err="1"/>
            <a:t>memori</a:t>
          </a:r>
          <a:r>
            <a:rPr lang="en-US" sz="2900" kern="1200" dirty="0"/>
            <a:t>, </a:t>
          </a:r>
          <a:r>
            <a:rPr lang="en-US" sz="2900" kern="1200" dirty="0" err="1"/>
            <a:t>kognitif</a:t>
          </a:r>
          <a:r>
            <a:rPr lang="en-US" sz="2900" kern="1200" dirty="0"/>
            <a:t>, &amp; </a:t>
          </a:r>
          <a:r>
            <a:rPr lang="en-US" sz="2900" kern="1200" dirty="0" err="1"/>
            <a:t>metakognitif</a:t>
          </a:r>
          <a:endParaRPr lang="en-US" sz="2900" kern="1200" dirty="0"/>
        </a:p>
      </dsp:txBody>
      <dsp:txXfrm>
        <a:off x="46288" y="1740614"/>
        <a:ext cx="5283907" cy="1457482"/>
      </dsp:txXfrm>
    </dsp:sp>
    <dsp:sp modelId="{48900EE4-C242-41E4-BE6D-7358668EF86E}">
      <dsp:nvSpPr>
        <dsp:cNvPr id="0" name=""/>
        <dsp:cNvSpPr/>
      </dsp:nvSpPr>
      <dsp:spPr>
        <a:xfrm>
          <a:off x="944" y="2632"/>
          <a:ext cx="2632025" cy="1548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1. </a:t>
          </a:r>
          <a:r>
            <a:rPr lang="en-US" sz="2200" kern="1200" dirty="0" err="1"/>
            <a:t>Masalah</a:t>
          </a:r>
          <a:r>
            <a:rPr lang="en-US" sz="2200" kern="1200" dirty="0"/>
            <a:t> </a:t>
          </a:r>
          <a:r>
            <a:rPr lang="en-US" sz="2200" kern="1200" dirty="0" err="1"/>
            <a:t>prestasi</a:t>
          </a:r>
          <a:r>
            <a:rPr lang="en-US" sz="2200" kern="1200" dirty="0"/>
            <a:t> </a:t>
          </a:r>
          <a:r>
            <a:rPr lang="en-US" sz="2200" kern="1200" dirty="0" err="1"/>
            <a:t>akademik</a:t>
          </a:r>
          <a:r>
            <a:rPr lang="en-US" sz="2200" kern="1200" dirty="0"/>
            <a:t>  </a:t>
          </a:r>
        </a:p>
      </dsp:txBody>
      <dsp:txXfrm>
        <a:off x="46288" y="47976"/>
        <a:ext cx="2541337" cy="1457482"/>
      </dsp:txXfrm>
    </dsp:sp>
    <dsp:sp modelId="{6A82E37C-B38F-40FA-A903-0C24B27AD57D}">
      <dsp:nvSpPr>
        <dsp:cNvPr id="0" name=""/>
        <dsp:cNvSpPr/>
      </dsp:nvSpPr>
      <dsp:spPr>
        <a:xfrm>
          <a:off x="2743514" y="2632"/>
          <a:ext cx="2632025" cy="1548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2. </a:t>
          </a:r>
          <a:r>
            <a:rPr lang="en-US" sz="2200" kern="1200" dirty="0" err="1"/>
            <a:t>Masalah</a:t>
          </a:r>
          <a:r>
            <a:rPr lang="en-US" sz="2200" kern="1200" dirty="0"/>
            <a:t> </a:t>
          </a:r>
          <a:r>
            <a:rPr lang="en-US" sz="2200" kern="1200" dirty="0" err="1"/>
            <a:t>perseptual</a:t>
          </a:r>
          <a:r>
            <a:rPr lang="en-US" sz="2200" kern="1200" dirty="0"/>
            <a:t>, </a:t>
          </a:r>
          <a:r>
            <a:rPr lang="en-US" sz="2200" kern="1200" dirty="0" err="1"/>
            <a:t>perseptual</a:t>
          </a:r>
          <a:r>
            <a:rPr lang="en-US" sz="2200" kern="1200" dirty="0"/>
            <a:t>-motor, &amp; </a:t>
          </a:r>
          <a:r>
            <a:rPr lang="en-US" sz="2200" kern="1200" dirty="0" err="1"/>
            <a:t>koordinasi</a:t>
          </a:r>
          <a:r>
            <a:rPr lang="en-US" sz="2200" kern="1200" dirty="0"/>
            <a:t> </a:t>
          </a:r>
          <a:r>
            <a:rPr lang="en-US" sz="2200" kern="1200" dirty="0" err="1"/>
            <a:t>umum</a:t>
          </a:r>
          <a:r>
            <a:rPr lang="en-US" sz="2200" kern="1200" dirty="0"/>
            <a:t> </a:t>
          </a:r>
        </a:p>
      </dsp:txBody>
      <dsp:txXfrm>
        <a:off x="2788858" y="47976"/>
        <a:ext cx="2541337" cy="1457482"/>
      </dsp:txXfrm>
    </dsp:sp>
    <dsp:sp modelId="{67118B51-7F82-47C2-AE0B-C826E58C7D24}">
      <dsp:nvSpPr>
        <dsp:cNvPr id="0" name=""/>
        <dsp:cNvSpPr/>
      </dsp:nvSpPr>
      <dsp:spPr>
        <a:xfrm>
          <a:off x="5597574" y="1706562"/>
          <a:ext cx="2632025" cy="1548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5. </a:t>
          </a:r>
          <a:r>
            <a:rPr lang="en-US" sz="2900" kern="1200" dirty="0" err="1"/>
            <a:t>Masalah</a:t>
          </a:r>
          <a:r>
            <a:rPr lang="en-US" sz="2900" kern="1200" dirty="0"/>
            <a:t> </a:t>
          </a:r>
          <a:r>
            <a:rPr lang="en-US" sz="2900" kern="1200" dirty="0" err="1"/>
            <a:t>sosial-emosional</a:t>
          </a:r>
          <a:r>
            <a:rPr lang="en-US" sz="2900" kern="1200" dirty="0"/>
            <a:t> </a:t>
          </a:r>
        </a:p>
      </dsp:txBody>
      <dsp:txXfrm>
        <a:off x="5642918" y="1751906"/>
        <a:ext cx="2541337" cy="1457482"/>
      </dsp:txXfrm>
    </dsp:sp>
    <dsp:sp modelId="{A2255F54-4BFA-4707-BFC1-0B792F8227C3}">
      <dsp:nvSpPr>
        <dsp:cNvPr id="0" name=""/>
        <dsp:cNvSpPr/>
      </dsp:nvSpPr>
      <dsp:spPr>
        <a:xfrm>
          <a:off x="5596630" y="2632"/>
          <a:ext cx="2632025" cy="1548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3. </a:t>
          </a:r>
          <a:r>
            <a:rPr lang="en-US" sz="2200" kern="1200" dirty="0" err="1"/>
            <a:t>Gangguan</a:t>
          </a:r>
          <a:r>
            <a:rPr lang="en-US" sz="2200" kern="1200" dirty="0"/>
            <a:t> </a:t>
          </a:r>
          <a:r>
            <a:rPr lang="en-US" sz="2200" kern="1200" dirty="0" err="1"/>
            <a:t>atensi</a:t>
          </a:r>
          <a:r>
            <a:rPr lang="en-US" sz="2200" kern="1200" dirty="0"/>
            <a:t> &amp; </a:t>
          </a:r>
          <a:r>
            <a:rPr lang="en-US" sz="2200" kern="1200" dirty="0" err="1"/>
            <a:t>hiperaktivitas</a:t>
          </a:r>
          <a:r>
            <a:rPr lang="en-US" sz="2200" kern="1200" dirty="0"/>
            <a:t> </a:t>
          </a:r>
        </a:p>
      </dsp:txBody>
      <dsp:txXfrm>
        <a:off x="5641974" y="47976"/>
        <a:ext cx="2541337" cy="1457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0B56D-ABDB-45C8-AF2C-E99517BCDFD5}">
      <dsp:nvSpPr>
        <dsp:cNvPr id="0" name=""/>
        <dsp:cNvSpPr/>
      </dsp:nvSpPr>
      <dsp:spPr>
        <a:xfrm>
          <a:off x="3102033" y="1593228"/>
          <a:ext cx="2025062" cy="175176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Hambatan</a:t>
          </a:r>
          <a:r>
            <a:rPr lang="en-US" sz="1100" kern="1200" dirty="0"/>
            <a:t> </a:t>
          </a:r>
          <a:r>
            <a:rPr lang="en-US" sz="1100" kern="1200" dirty="0" err="1"/>
            <a:t>dalam</a:t>
          </a:r>
          <a:r>
            <a:rPr lang="en-US" sz="1100" kern="1200" dirty="0"/>
            <a:t> </a:t>
          </a:r>
          <a:r>
            <a:rPr lang="en-US" sz="1100" kern="1200" dirty="0" err="1"/>
            <a:t>pembentukan</a:t>
          </a:r>
          <a:r>
            <a:rPr lang="en-US" sz="1100" kern="1200" dirty="0"/>
            <a:t> </a:t>
          </a:r>
          <a:r>
            <a:rPr lang="en-US" sz="1100" kern="1200" dirty="0" err="1"/>
            <a:t>konsep</a:t>
          </a:r>
          <a:r>
            <a:rPr lang="en-US" sz="1100" kern="1200" dirty="0"/>
            <a:t> </a:t>
          </a:r>
        </a:p>
      </dsp:txBody>
      <dsp:txXfrm>
        <a:off x="3437614" y="1883519"/>
        <a:ext cx="1353900" cy="1171179"/>
      </dsp:txXfrm>
    </dsp:sp>
    <dsp:sp modelId="{029243F3-EBF8-4ACB-B692-FBB1827C077D}">
      <dsp:nvSpPr>
        <dsp:cNvPr id="0" name=""/>
        <dsp:cNvSpPr/>
      </dsp:nvSpPr>
      <dsp:spPr>
        <a:xfrm>
          <a:off x="4370111" y="755129"/>
          <a:ext cx="764050" cy="65833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B24BC-EDD7-4070-B984-AEEBB5CDD5A4}">
      <dsp:nvSpPr>
        <dsp:cNvPr id="0" name=""/>
        <dsp:cNvSpPr/>
      </dsp:nvSpPr>
      <dsp:spPr>
        <a:xfrm>
          <a:off x="3288570" y="0"/>
          <a:ext cx="1659524" cy="143568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Hambatan</a:t>
          </a:r>
          <a:r>
            <a:rPr lang="en-US" sz="1100" kern="1200" dirty="0"/>
            <a:t> </a:t>
          </a:r>
          <a:r>
            <a:rPr lang="en-US" sz="1100" kern="1200" dirty="0" err="1"/>
            <a:t>dalam</a:t>
          </a:r>
          <a:r>
            <a:rPr lang="en-US" sz="1100" kern="1200" dirty="0"/>
            <a:t> </a:t>
          </a:r>
          <a:r>
            <a:rPr lang="en-US" sz="1100" kern="1200" dirty="0" err="1"/>
            <a:t>orientasi</a:t>
          </a:r>
          <a:r>
            <a:rPr lang="en-US" sz="1100" kern="1200" dirty="0"/>
            <a:t> </a:t>
          </a:r>
          <a:r>
            <a:rPr lang="en-US" sz="1100" kern="1200" dirty="0" err="1"/>
            <a:t>ruang</a:t>
          </a:r>
          <a:r>
            <a:rPr lang="en-US" sz="1100" kern="1200" dirty="0"/>
            <a:t>, </a:t>
          </a:r>
          <a:r>
            <a:rPr lang="en-US" sz="1100" kern="1200" dirty="0" err="1"/>
            <a:t>arah</a:t>
          </a:r>
          <a:r>
            <a:rPr lang="en-US" sz="1100" kern="1200" dirty="0"/>
            <a:t>/</a:t>
          </a:r>
          <a:r>
            <a:rPr lang="en-US" sz="1100" kern="1200" dirty="0" err="1"/>
            <a:t>spasial</a:t>
          </a:r>
          <a:endParaRPr lang="en-US" sz="1100" kern="1200" dirty="0"/>
        </a:p>
      </dsp:txBody>
      <dsp:txXfrm>
        <a:off x="3563589" y="237923"/>
        <a:ext cx="1109486" cy="959837"/>
      </dsp:txXfrm>
    </dsp:sp>
    <dsp:sp modelId="{6C835D50-999E-48A9-A249-6FF14E17EDCA}">
      <dsp:nvSpPr>
        <dsp:cNvPr id="0" name=""/>
        <dsp:cNvSpPr/>
      </dsp:nvSpPr>
      <dsp:spPr>
        <a:xfrm>
          <a:off x="5261817" y="1985856"/>
          <a:ext cx="764050" cy="65833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0FEFB-B7E0-466E-A030-DB17A74418DB}">
      <dsp:nvSpPr>
        <dsp:cNvPr id="0" name=""/>
        <dsp:cNvSpPr/>
      </dsp:nvSpPr>
      <dsp:spPr>
        <a:xfrm>
          <a:off x="4810547" y="883041"/>
          <a:ext cx="1659524" cy="143568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Masalah</a:t>
          </a:r>
          <a:r>
            <a:rPr lang="en-US" sz="1100" kern="1200" dirty="0"/>
            <a:t> </a:t>
          </a:r>
          <a:r>
            <a:rPr lang="en-US" sz="1100" kern="1200" dirty="0" err="1"/>
            <a:t>perilaku</a:t>
          </a:r>
          <a:r>
            <a:rPr lang="en-US" sz="1100" kern="1200" dirty="0"/>
            <a:t> </a:t>
          </a:r>
        </a:p>
      </dsp:txBody>
      <dsp:txXfrm>
        <a:off x="5085566" y="1120964"/>
        <a:ext cx="1109486" cy="959837"/>
      </dsp:txXfrm>
    </dsp:sp>
    <dsp:sp modelId="{9E2610E0-F742-4242-9354-E21E44DB8A2C}">
      <dsp:nvSpPr>
        <dsp:cNvPr id="0" name=""/>
        <dsp:cNvSpPr/>
      </dsp:nvSpPr>
      <dsp:spPr>
        <a:xfrm>
          <a:off x="4642380" y="3375115"/>
          <a:ext cx="764050" cy="65833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5B56D-6CD9-4287-9223-5C29A5190BC9}">
      <dsp:nvSpPr>
        <dsp:cNvPr id="0" name=""/>
        <dsp:cNvSpPr/>
      </dsp:nvSpPr>
      <dsp:spPr>
        <a:xfrm>
          <a:off x="4810547" y="2618998"/>
          <a:ext cx="1659524" cy="143568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Memiliki</a:t>
          </a:r>
          <a:r>
            <a:rPr lang="en-US" sz="1100" kern="1200" dirty="0"/>
            <a:t> </a:t>
          </a:r>
          <a:r>
            <a:rPr lang="en-US" sz="1100" kern="1200" dirty="0" err="1"/>
            <a:t>sejarah</a:t>
          </a:r>
          <a:r>
            <a:rPr lang="en-US" sz="1100" kern="1200" dirty="0"/>
            <a:t> </a:t>
          </a:r>
          <a:r>
            <a:rPr lang="en-US" sz="1100" kern="1200" dirty="0" err="1"/>
            <a:t>kegagalan</a:t>
          </a:r>
          <a:r>
            <a:rPr lang="en-US" sz="1100" kern="1200" dirty="0"/>
            <a:t> </a:t>
          </a:r>
          <a:r>
            <a:rPr lang="en-US" sz="1100" kern="1200" dirty="0" err="1"/>
            <a:t>akademik</a:t>
          </a:r>
          <a:r>
            <a:rPr lang="en-US" sz="1100" kern="1200" dirty="0"/>
            <a:t> </a:t>
          </a:r>
          <a:r>
            <a:rPr lang="en-US" sz="1100" kern="1200" dirty="0" err="1"/>
            <a:t>berulang</a:t>
          </a:r>
          <a:r>
            <a:rPr lang="en-US" sz="1100" kern="1200" dirty="0"/>
            <a:t> kali </a:t>
          </a:r>
        </a:p>
      </dsp:txBody>
      <dsp:txXfrm>
        <a:off x="5085566" y="2856921"/>
        <a:ext cx="1109486" cy="959837"/>
      </dsp:txXfrm>
    </dsp:sp>
    <dsp:sp modelId="{2C9B6C0A-A91D-4AD9-B197-963CA2AC09C3}">
      <dsp:nvSpPr>
        <dsp:cNvPr id="0" name=""/>
        <dsp:cNvSpPr/>
      </dsp:nvSpPr>
      <dsp:spPr>
        <a:xfrm>
          <a:off x="3105801" y="3519326"/>
          <a:ext cx="764050" cy="65833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B70B0-B51B-497C-BCF0-AAD6A8C72D34}">
      <dsp:nvSpPr>
        <dsp:cNvPr id="0" name=""/>
        <dsp:cNvSpPr/>
      </dsp:nvSpPr>
      <dsp:spPr>
        <a:xfrm>
          <a:off x="3288570" y="3503028"/>
          <a:ext cx="1659524" cy="143568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Hambatan</a:t>
          </a:r>
          <a:r>
            <a:rPr lang="en-US" sz="1100" kern="1200" dirty="0"/>
            <a:t> </a:t>
          </a:r>
          <a:r>
            <a:rPr lang="en-US" sz="1100" kern="1200" dirty="0" err="1"/>
            <a:t>fisik</a:t>
          </a:r>
          <a:r>
            <a:rPr lang="en-US" sz="1100" kern="1200" dirty="0"/>
            <a:t> </a:t>
          </a:r>
          <a:r>
            <a:rPr lang="en-US" sz="1100" kern="1200" dirty="0" err="1"/>
            <a:t>maupun</a:t>
          </a:r>
          <a:r>
            <a:rPr lang="en-US" sz="1100" kern="1200" dirty="0"/>
            <a:t> </a:t>
          </a:r>
          <a:r>
            <a:rPr lang="en-US" sz="1100" kern="1200" dirty="0" err="1"/>
            <a:t>lingkungan</a:t>
          </a:r>
          <a:r>
            <a:rPr lang="en-US" sz="1100" kern="1200" dirty="0"/>
            <a:t> </a:t>
          </a:r>
          <a:r>
            <a:rPr lang="en-US" sz="1100" kern="1200" dirty="0" err="1"/>
            <a:t>berinteraksi</a:t>
          </a:r>
          <a:r>
            <a:rPr lang="en-US" sz="1100" kern="1200" dirty="0"/>
            <a:t> </a:t>
          </a:r>
          <a:r>
            <a:rPr lang="en-US" sz="1100" kern="1200" dirty="0" err="1"/>
            <a:t>dengan</a:t>
          </a:r>
          <a:r>
            <a:rPr lang="en-US" sz="1100" kern="1200" dirty="0"/>
            <a:t> </a:t>
          </a:r>
          <a:r>
            <a:rPr lang="en-US" sz="1100" kern="1200" dirty="0" err="1"/>
            <a:t>kesulitan</a:t>
          </a:r>
          <a:r>
            <a:rPr lang="en-US" sz="1100" kern="1200" dirty="0"/>
            <a:t> </a:t>
          </a:r>
          <a:r>
            <a:rPr lang="en-US" sz="1100" kern="1200" dirty="0" err="1"/>
            <a:t>belajar</a:t>
          </a:r>
          <a:r>
            <a:rPr lang="en-US" sz="1100" kern="1200" dirty="0"/>
            <a:t> </a:t>
          </a:r>
        </a:p>
      </dsp:txBody>
      <dsp:txXfrm>
        <a:off x="3563589" y="3740951"/>
        <a:ext cx="1109486" cy="959837"/>
      </dsp:txXfrm>
    </dsp:sp>
    <dsp:sp modelId="{9670499C-61C9-42A2-9DC2-9D9907157C84}">
      <dsp:nvSpPr>
        <dsp:cNvPr id="0" name=""/>
        <dsp:cNvSpPr/>
      </dsp:nvSpPr>
      <dsp:spPr>
        <a:xfrm>
          <a:off x="2199493" y="2289093"/>
          <a:ext cx="764050" cy="65833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0F21F-B736-4C96-92B0-DA207BA9294E}">
      <dsp:nvSpPr>
        <dsp:cNvPr id="0" name=""/>
        <dsp:cNvSpPr/>
      </dsp:nvSpPr>
      <dsp:spPr>
        <a:xfrm>
          <a:off x="1759528" y="2619986"/>
          <a:ext cx="1659524" cy="143568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Kecemasan</a:t>
          </a:r>
          <a:r>
            <a:rPr lang="en-US" sz="1100" kern="1200" dirty="0"/>
            <a:t> yang </a:t>
          </a:r>
          <a:r>
            <a:rPr lang="en-US" sz="1100" kern="1200" dirty="0" err="1"/>
            <a:t>samar-samar</a:t>
          </a:r>
          <a:r>
            <a:rPr lang="en-US" sz="1100" kern="1200" dirty="0"/>
            <a:t> </a:t>
          </a:r>
        </a:p>
      </dsp:txBody>
      <dsp:txXfrm>
        <a:off x="2034547" y="2857909"/>
        <a:ext cx="1109486" cy="959837"/>
      </dsp:txXfrm>
    </dsp:sp>
    <dsp:sp modelId="{E78B6038-9416-4DDC-B2CA-AFBF30DFB1C9}">
      <dsp:nvSpPr>
        <dsp:cNvPr id="0" name=""/>
        <dsp:cNvSpPr/>
      </dsp:nvSpPr>
      <dsp:spPr>
        <a:xfrm>
          <a:off x="1759528" y="881066"/>
          <a:ext cx="1659524" cy="143568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Hambatan</a:t>
          </a:r>
          <a:r>
            <a:rPr lang="en-US" sz="1100" kern="1200" dirty="0"/>
            <a:t> </a:t>
          </a:r>
          <a:r>
            <a:rPr lang="en-US" sz="1100" kern="1200" dirty="0" err="1"/>
            <a:t>dalam</a:t>
          </a:r>
          <a:r>
            <a:rPr lang="en-US" sz="1100" kern="1200" dirty="0"/>
            <a:t> </a:t>
          </a:r>
          <a:r>
            <a:rPr lang="en-US" sz="1100" kern="1200" dirty="0" err="1"/>
            <a:t>perkembangan</a:t>
          </a:r>
          <a:r>
            <a:rPr lang="en-US" sz="1100" kern="1200" dirty="0"/>
            <a:t> </a:t>
          </a:r>
          <a:r>
            <a:rPr lang="en-US" sz="1100" kern="1200" dirty="0" err="1"/>
            <a:t>bahasa</a:t>
          </a:r>
          <a:endParaRPr lang="en-US" sz="1100" kern="1200" dirty="0"/>
        </a:p>
      </dsp:txBody>
      <dsp:txXfrm>
        <a:off x="2034547" y="1118989"/>
        <a:ext cx="1109486" cy="9598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0906C-61AE-4570-97A5-2E1D3BB6C3D4}">
      <dsp:nvSpPr>
        <dsp:cNvPr id="0" name=""/>
        <dsp:cNvSpPr/>
      </dsp:nvSpPr>
      <dsp:spPr>
        <a:xfrm>
          <a:off x="3435022" y="1789578"/>
          <a:ext cx="1359555" cy="1359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Etiologi</a:t>
          </a:r>
          <a:r>
            <a:rPr lang="en-US" sz="2400" kern="1200" dirty="0"/>
            <a:t> </a:t>
          </a:r>
        </a:p>
      </dsp:txBody>
      <dsp:txXfrm>
        <a:off x="3634124" y="1988680"/>
        <a:ext cx="961351" cy="961351"/>
      </dsp:txXfrm>
    </dsp:sp>
    <dsp:sp modelId="{B7FDA5F7-370B-40B3-968C-DCEE1745E32D}">
      <dsp:nvSpPr>
        <dsp:cNvPr id="0" name=""/>
        <dsp:cNvSpPr/>
      </dsp:nvSpPr>
      <dsp:spPr>
        <a:xfrm rot="16200000">
          <a:off x="3909200" y="1569110"/>
          <a:ext cx="411199" cy="29736"/>
        </a:xfrm>
        <a:custGeom>
          <a:avLst/>
          <a:gdLst/>
          <a:ahLst/>
          <a:cxnLst/>
          <a:rect l="0" t="0" r="0" b="0"/>
          <a:pathLst>
            <a:path>
              <a:moveTo>
                <a:pt x="0" y="14868"/>
              </a:moveTo>
              <a:lnTo>
                <a:pt x="411199" y="14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4520" y="1573698"/>
        <a:ext cx="20559" cy="20559"/>
      </dsp:txXfrm>
    </dsp:sp>
    <dsp:sp modelId="{3ADB618E-2087-4668-A8E1-87A5353CB970}">
      <dsp:nvSpPr>
        <dsp:cNvPr id="0" name=""/>
        <dsp:cNvSpPr/>
      </dsp:nvSpPr>
      <dsp:spPr>
        <a:xfrm>
          <a:off x="3435022" y="18823"/>
          <a:ext cx="1359555" cy="1359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1. </a:t>
          </a:r>
          <a:r>
            <a:rPr lang="en-US" sz="1200" kern="1200" dirty="0" err="1"/>
            <a:t>Fase</a:t>
          </a:r>
          <a:r>
            <a:rPr lang="en-US" sz="1200" kern="1200" dirty="0"/>
            <a:t> </a:t>
          </a:r>
          <a:r>
            <a:rPr lang="en-US" sz="1200" kern="1200" dirty="0" err="1"/>
            <a:t>dasar</a:t>
          </a:r>
          <a:r>
            <a:rPr lang="en-US" sz="1200" kern="1200" dirty="0"/>
            <a:t> </a:t>
          </a:r>
        </a:p>
      </dsp:txBody>
      <dsp:txXfrm>
        <a:off x="3634124" y="217925"/>
        <a:ext cx="961351" cy="961351"/>
      </dsp:txXfrm>
    </dsp:sp>
    <dsp:sp modelId="{E4CEED46-102C-473F-BFBC-A78CF77D20BF}">
      <dsp:nvSpPr>
        <dsp:cNvPr id="0" name=""/>
        <dsp:cNvSpPr/>
      </dsp:nvSpPr>
      <dsp:spPr>
        <a:xfrm>
          <a:off x="4794577" y="2454487"/>
          <a:ext cx="411199" cy="29736"/>
        </a:xfrm>
        <a:custGeom>
          <a:avLst/>
          <a:gdLst/>
          <a:ahLst/>
          <a:cxnLst/>
          <a:rect l="0" t="0" r="0" b="0"/>
          <a:pathLst>
            <a:path>
              <a:moveTo>
                <a:pt x="0" y="14868"/>
              </a:moveTo>
              <a:lnTo>
                <a:pt x="411199" y="14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9897" y="2459076"/>
        <a:ext cx="20559" cy="20559"/>
      </dsp:txXfrm>
    </dsp:sp>
    <dsp:sp modelId="{7A20F609-6D6F-4657-93B7-BC474EE28C4A}">
      <dsp:nvSpPr>
        <dsp:cNvPr id="0" name=""/>
        <dsp:cNvSpPr/>
      </dsp:nvSpPr>
      <dsp:spPr>
        <a:xfrm>
          <a:off x="5205777" y="1789578"/>
          <a:ext cx="1359555" cy="1359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3. </a:t>
          </a:r>
          <a:r>
            <a:rPr lang="en-US" sz="1200" kern="1200" dirty="0" err="1"/>
            <a:t>Fase</a:t>
          </a:r>
          <a:r>
            <a:rPr lang="en-US" sz="1200" kern="1200" dirty="0"/>
            <a:t> </a:t>
          </a:r>
          <a:r>
            <a:rPr lang="en-US" sz="1200" kern="1200" dirty="0" err="1"/>
            <a:t>integrasi</a:t>
          </a:r>
          <a:r>
            <a:rPr lang="en-US" sz="1200" kern="1200" dirty="0"/>
            <a:t> </a:t>
          </a:r>
        </a:p>
      </dsp:txBody>
      <dsp:txXfrm>
        <a:off x="5404879" y="1988680"/>
        <a:ext cx="961351" cy="961351"/>
      </dsp:txXfrm>
    </dsp:sp>
    <dsp:sp modelId="{FEB84550-3FB9-4BD2-88C5-8F39D2BD84CA}">
      <dsp:nvSpPr>
        <dsp:cNvPr id="0" name=""/>
        <dsp:cNvSpPr/>
      </dsp:nvSpPr>
      <dsp:spPr>
        <a:xfrm rot="5400000">
          <a:off x="3909200" y="3339865"/>
          <a:ext cx="411199" cy="29736"/>
        </a:xfrm>
        <a:custGeom>
          <a:avLst/>
          <a:gdLst/>
          <a:ahLst/>
          <a:cxnLst/>
          <a:rect l="0" t="0" r="0" b="0"/>
          <a:pathLst>
            <a:path>
              <a:moveTo>
                <a:pt x="0" y="14868"/>
              </a:moveTo>
              <a:lnTo>
                <a:pt x="411199" y="14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4520" y="3344453"/>
        <a:ext cx="20559" cy="20559"/>
      </dsp:txXfrm>
    </dsp:sp>
    <dsp:sp modelId="{645BA6F2-3A13-4886-8755-AD09AD5F2FEF}">
      <dsp:nvSpPr>
        <dsp:cNvPr id="0" name=""/>
        <dsp:cNvSpPr/>
      </dsp:nvSpPr>
      <dsp:spPr>
        <a:xfrm>
          <a:off x="3435022" y="3560333"/>
          <a:ext cx="1359555" cy="1359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4. </a:t>
          </a:r>
          <a:r>
            <a:rPr lang="en-US" sz="1200" kern="1200" dirty="0" err="1"/>
            <a:t>Fase</a:t>
          </a:r>
          <a:r>
            <a:rPr lang="en-US" sz="1200" kern="1200" dirty="0"/>
            <a:t> contemporary </a:t>
          </a:r>
        </a:p>
      </dsp:txBody>
      <dsp:txXfrm>
        <a:off x="3634124" y="3759435"/>
        <a:ext cx="961351" cy="961351"/>
      </dsp:txXfrm>
    </dsp:sp>
    <dsp:sp modelId="{CC9CD83C-A2F6-49E6-A116-8B0CF0A6D727}">
      <dsp:nvSpPr>
        <dsp:cNvPr id="0" name=""/>
        <dsp:cNvSpPr/>
      </dsp:nvSpPr>
      <dsp:spPr>
        <a:xfrm rot="10800000">
          <a:off x="3023822" y="2454487"/>
          <a:ext cx="411199" cy="29736"/>
        </a:xfrm>
        <a:custGeom>
          <a:avLst/>
          <a:gdLst/>
          <a:ahLst/>
          <a:cxnLst/>
          <a:rect l="0" t="0" r="0" b="0"/>
          <a:pathLst>
            <a:path>
              <a:moveTo>
                <a:pt x="0" y="14868"/>
              </a:moveTo>
              <a:lnTo>
                <a:pt x="411199" y="14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19142" y="2459076"/>
        <a:ext cx="20559" cy="20559"/>
      </dsp:txXfrm>
    </dsp:sp>
    <dsp:sp modelId="{0D5141AE-0925-4D95-A553-A08836CD3A5C}">
      <dsp:nvSpPr>
        <dsp:cNvPr id="0" name=""/>
        <dsp:cNvSpPr/>
      </dsp:nvSpPr>
      <dsp:spPr>
        <a:xfrm>
          <a:off x="1664267" y="1789578"/>
          <a:ext cx="1359555" cy="13595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2. </a:t>
          </a:r>
          <a:r>
            <a:rPr lang="en-US" sz="1200" kern="1200" dirty="0" err="1"/>
            <a:t>Fase</a:t>
          </a:r>
          <a:r>
            <a:rPr lang="en-US" sz="1200" kern="1200" dirty="0"/>
            <a:t> </a:t>
          </a:r>
          <a:r>
            <a:rPr lang="en-US" sz="1200" kern="1200" dirty="0" err="1"/>
            <a:t>transisi</a:t>
          </a:r>
          <a:endParaRPr lang="en-US" sz="1200" kern="1200" dirty="0"/>
        </a:p>
      </dsp:txBody>
      <dsp:txXfrm>
        <a:off x="1863369" y="1988680"/>
        <a:ext cx="961351" cy="961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2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0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7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0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8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2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9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7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7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0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6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9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97FC-DC0F-4CE0-9B1F-B1B259405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781BC25-0E73-4D10-9164-2144CF709DC3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DE071-9051-4D4E-A93A-707758697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E0C48-8FA1-400A-A7A6-46BD0A451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1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572000"/>
            <a:ext cx="6172200" cy="1894362"/>
          </a:xfrm>
        </p:spPr>
        <p:txBody>
          <a:bodyPr/>
          <a:lstStyle/>
          <a:p>
            <a:r>
              <a:rPr lang="en-US" sz="3200" dirty="0"/>
              <a:t>Nurul Khasanah, </a:t>
            </a:r>
            <a:r>
              <a:rPr lang="en-US" sz="3200" dirty="0" err="1"/>
              <a:t>M.Psi</a:t>
            </a:r>
            <a:r>
              <a:rPr lang="en-US" sz="3200" dirty="0"/>
              <a:t>., </a:t>
            </a:r>
            <a:r>
              <a:rPr lang="en-US" sz="3200" dirty="0" err="1"/>
              <a:t>Psikolog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8975" y="1981200"/>
            <a:ext cx="6172200" cy="1219200"/>
          </a:xfrm>
        </p:spPr>
        <p:txBody>
          <a:bodyPr>
            <a:normAutofit/>
          </a:bodyPr>
          <a:lstStyle/>
          <a:p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212725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4. </a:t>
            </a:r>
            <a:r>
              <a:rPr lang="en-US" sz="3200" dirty="0" err="1">
                <a:solidFill>
                  <a:schemeClr val="bg1"/>
                </a:solidFill>
              </a:rPr>
              <a:t>Masalah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memori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kognitif</a:t>
            </a:r>
            <a:r>
              <a:rPr lang="en-US" sz="3200" dirty="0">
                <a:solidFill>
                  <a:schemeClr val="bg1"/>
                </a:solidFill>
              </a:rPr>
              <a:t>, &amp; </a:t>
            </a:r>
            <a:r>
              <a:rPr lang="en-US" sz="3200" dirty="0" err="1">
                <a:solidFill>
                  <a:schemeClr val="bg1"/>
                </a:solidFill>
              </a:rPr>
              <a:t>metakognitif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94350"/>
          </a:xfrm>
        </p:spPr>
        <p:txBody>
          <a:bodyPr/>
          <a:lstStyle/>
          <a:p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mengingat</a:t>
            </a:r>
            <a:r>
              <a:rPr lang="en-US" sz="2800" dirty="0"/>
              <a:t>, </a:t>
            </a:r>
            <a:r>
              <a:rPr lang="en-US" sz="2800" dirty="0" err="1"/>
              <a:t>berdampak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</a:t>
            </a:r>
            <a:r>
              <a:rPr lang="en-US" sz="2800" dirty="0" err="1"/>
              <a:t>memori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 </a:t>
            </a:r>
          </a:p>
          <a:p>
            <a:pPr marL="514350" indent="-514350">
              <a:buAutoNum type="arabicParenR"/>
            </a:pPr>
            <a:r>
              <a:rPr lang="en-US" sz="2800" dirty="0"/>
              <a:t>STM (Short Term Memory)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(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mengingat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segera</a:t>
            </a:r>
            <a:r>
              <a:rPr lang="en-US" sz="2800" dirty="0"/>
              <a:t>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mendengarnya</a:t>
            </a:r>
            <a:r>
              <a:rPr lang="en-US" sz="2800" dirty="0"/>
              <a:t>)</a:t>
            </a:r>
          </a:p>
          <a:p>
            <a:pPr marL="514350" indent="-514350">
              <a:buAutoNum type="arabicParenR"/>
            </a:pPr>
            <a:r>
              <a:rPr lang="en-US" sz="2800" dirty="0"/>
              <a:t>WM (Working Memory)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kesulitan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untuk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menyimpan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informasi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dalam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pikiran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sementara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mengerjakan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tugas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kognitif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lainnya</a:t>
            </a:r>
            <a:r>
              <a:rPr lang="en-US" sz="2800" dirty="0">
                <a:sym typeface="Wingdings" panose="05000000000000000000" pitchFamily="2" charset="2"/>
              </a:rPr>
              <a:t>. 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Berpikir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secara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tidak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terorganisir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sehingga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bermasalah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dalam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perencanaan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kegiatan</a:t>
            </a:r>
            <a:r>
              <a:rPr lang="en-US" sz="2800" dirty="0">
                <a:sym typeface="Wingdings" panose="05000000000000000000" pitchFamily="2" charset="2"/>
              </a:rPr>
              <a:t>.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Masalah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dalam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metakognisi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kesulitan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menilai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sulit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atau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tidaknya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sebuah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tugas</a:t>
            </a:r>
            <a:r>
              <a:rPr lang="en-US" sz="2800" dirty="0">
                <a:sym typeface="Wingdings" panose="05000000000000000000" pitchFamily="2" charset="2"/>
              </a:rPr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29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2889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5. </a:t>
            </a:r>
            <a:r>
              <a:rPr lang="en-US" dirty="0" err="1">
                <a:solidFill>
                  <a:schemeClr val="bg1"/>
                </a:solidFill>
              </a:rPr>
              <a:t>Masalah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sosial-emosional</a:t>
            </a:r>
            <a:r>
              <a:rPr lang="en-US" dirty="0">
                <a:solidFill>
                  <a:schemeClr val="bg1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70550"/>
          </a:xfrm>
        </p:spPr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teman-teman</a:t>
            </a:r>
            <a:r>
              <a:rPr lang="en-US" dirty="0"/>
              <a:t> &amp;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dewasa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menyakitkan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disembuhkan</a:t>
            </a:r>
            <a:r>
              <a:rPr lang="en-US" dirty="0"/>
              <a:t>.</a:t>
            </a:r>
          </a:p>
          <a:p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depresi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01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36525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6.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motivasional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/>
          <a:lstStyle/>
          <a:p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membiarkan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mengontrolnya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percaya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hidupnya</a:t>
            </a:r>
            <a:r>
              <a:rPr lang="en-US" sz="2800" dirty="0"/>
              <a:t> </a:t>
            </a:r>
            <a:r>
              <a:rPr lang="en-US" sz="2800" dirty="0" err="1"/>
              <a:t>dikontrol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fakor</a:t>
            </a:r>
            <a:r>
              <a:rPr lang="en-US" sz="2800" dirty="0"/>
              <a:t> </a:t>
            </a:r>
            <a:r>
              <a:rPr lang="en-US" sz="2800" dirty="0" err="1"/>
              <a:t>eksternal</a:t>
            </a:r>
            <a:r>
              <a:rPr lang="en-US" sz="2800" dirty="0"/>
              <a:t>, </a:t>
            </a:r>
            <a:r>
              <a:rPr lang="en-US" sz="2800" dirty="0" err="1"/>
              <a:t>takdir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keberuntungan</a:t>
            </a:r>
            <a:r>
              <a:rPr lang="en-US" sz="2800" dirty="0"/>
              <a:t>,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internal </a:t>
            </a:r>
            <a:r>
              <a:rPr lang="en-US" sz="2800" dirty="0" err="1"/>
              <a:t>seperti</a:t>
            </a:r>
            <a:r>
              <a:rPr lang="en-US" sz="2800" dirty="0"/>
              <a:t>, </a:t>
            </a:r>
            <a:r>
              <a:rPr lang="en-US" sz="2800" dirty="0" err="1"/>
              <a:t>keinginan</a:t>
            </a:r>
            <a:r>
              <a:rPr lang="en-US" sz="2800" dirty="0"/>
              <a:t> yang </a:t>
            </a:r>
            <a:r>
              <a:rPr lang="en-US" sz="2800" dirty="0" err="1"/>
              <a:t>kuat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Menampilkan</a:t>
            </a:r>
            <a:r>
              <a:rPr lang="en-US" sz="2800" dirty="0"/>
              <a:t> learned helplessness,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kecenderungan</a:t>
            </a:r>
            <a:r>
              <a:rPr lang="en-US" sz="2800" dirty="0"/>
              <a:t> </a:t>
            </a:r>
            <a:r>
              <a:rPr lang="en-US" sz="2800" dirty="0" err="1"/>
              <a:t>menyerah</a:t>
            </a:r>
            <a:r>
              <a:rPr lang="en-US" sz="2800" dirty="0"/>
              <a:t> &amp; </a:t>
            </a:r>
            <a:r>
              <a:rPr lang="en-US" sz="2800" dirty="0" err="1"/>
              <a:t>mengharapkan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buruk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beranggapan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sekeras</a:t>
            </a:r>
            <a:r>
              <a:rPr lang="en-US" sz="2800" dirty="0"/>
              <a:t> </a:t>
            </a:r>
            <a:r>
              <a:rPr lang="en-US" sz="2800" dirty="0" err="1"/>
              <a:t>apapun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,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gagal</a:t>
            </a:r>
            <a:r>
              <a:rPr lang="en-US" sz="2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8540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Karakteristik</a:t>
            </a:r>
            <a:r>
              <a:rPr lang="en-US" sz="3200" dirty="0"/>
              <a:t> </a:t>
            </a:r>
            <a:r>
              <a:rPr lang="en-US" sz="3200" dirty="0" err="1"/>
              <a:t>tambahan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kesulitan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768169"/>
              </p:ext>
            </p:extLst>
          </p:nvPr>
        </p:nvGraphicFramePr>
        <p:xfrm>
          <a:off x="457200" y="1417638"/>
          <a:ext cx="822960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940602"/>
            <a:ext cx="114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berubah-ubah</a:t>
            </a:r>
            <a:r>
              <a:rPr lang="en-US" dirty="0"/>
              <a:t> &amp;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diduga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19812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Penilaian</a:t>
            </a:r>
            <a:r>
              <a:rPr lang="en-US" dirty="0"/>
              <a:t>/”label” yang </a:t>
            </a:r>
            <a:r>
              <a:rPr lang="en-US" dirty="0" err="1"/>
              <a:t>keliru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4267200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755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612500"/>
              </p:ext>
            </p:extLst>
          </p:nvPr>
        </p:nvGraphicFramePr>
        <p:xfrm>
          <a:off x="457200" y="1417638"/>
          <a:ext cx="822960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523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68363"/>
          </a:xfrm>
        </p:spPr>
        <p:txBody>
          <a:bodyPr/>
          <a:lstStyle/>
          <a:p>
            <a:r>
              <a:rPr lang="en-US" sz="2800" dirty="0"/>
              <a:t>Data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Case history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i="1" dirty="0"/>
              <a:t>interview</a:t>
            </a:r>
          </a:p>
          <a:p>
            <a:r>
              <a:rPr lang="en-US" dirty="0" err="1"/>
              <a:t>Observasi</a:t>
            </a:r>
            <a:endParaRPr lang="en-US" dirty="0"/>
          </a:p>
          <a:p>
            <a:r>
              <a:rPr lang="en-US" i="1" dirty="0"/>
              <a:t>Informal testing</a:t>
            </a:r>
          </a:p>
          <a:p>
            <a:r>
              <a:rPr lang="en-US" i="1" dirty="0"/>
              <a:t>Formal standard test. </a:t>
            </a:r>
          </a:p>
          <a:p>
            <a:pPr marL="0" indent="0">
              <a:buNone/>
            </a:pPr>
            <a:r>
              <a:rPr lang="en-US" dirty="0" err="1"/>
              <a:t>Tujuan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menyempurnakan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2116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93725"/>
          </a:xfrm>
        </p:spPr>
        <p:txBody>
          <a:bodyPr/>
          <a:lstStyle/>
          <a:p>
            <a:r>
              <a:rPr lang="en-US" dirty="0" err="1"/>
              <a:t>Identifikasi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33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err="1"/>
              <a:t>Mencatat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indikasi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Tugas</a:t>
            </a:r>
            <a:r>
              <a:rPr lang="en-US" sz="2400" dirty="0"/>
              <a:t>/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akademis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endParaRPr lang="en-US" sz="2400" dirty="0"/>
          </a:p>
          <a:p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endParaRPr lang="en-US" sz="2400" dirty="0"/>
          </a:p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;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absen</a:t>
            </a:r>
            <a:r>
              <a:rPr lang="en-US" sz="2400" dirty="0"/>
              <a:t> di </a:t>
            </a:r>
            <a:r>
              <a:rPr lang="en-US" sz="2400" dirty="0" err="1"/>
              <a:t>sekolah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pengamatan</a:t>
            </a:r>
            <a:r>
              <a:rPr lang="en-US" sz="2400" dirty="0"/>
              <a:t> </a:t>
            </a:r>
            <a:r>
              <a:rPr lang="en-US" sz="2400" dirty="0" err="1"/>
              <a:t>sistematik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/instrument </a:t>
            </a:r>
            <a:r>
              <a:rPr lang="en-US" sz="2400" dirty="0" err="1"/>
              <a:t>seleksi</a:t>
            </a:r>
            <a:r>
              <a:rPr lang="en-US" sz="2400" dirty="0"/>
              <a:t> (screening test)</a:t>
            </a:r>
          </a:p>
          <a:p>
            <a:pPr marL="0" indent="0">
              <a:buNone/>
            </a:pPr>
            <a:r>
              <a:rPr lang="en-US" sz="2400" dirty="0"/>
              <a:t>4. Testing </a:t>
            </a:r>
            <a:r>
              <a:rPr lang="en-US" sz="2400" dirty="0" err="1"/>
              <a:t>psikometrik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Asesmen</a:t>
            </a:r>
            <a:r>
              <a:rPr lang="en-US" sz="2400" dirty="0"/>
              <a:t>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intelektual</a:t>
            </a:r>
            <a:endParaRPr lang="en-US" sz="2400" dirty="0"/>
          </a:p>
          <a:p>
            <a:r>
              <a:rPr lang="en-US" sz="2400" dirty="0" err="1"/>
              <a:t>Asesmen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/</a:t>
            </a:r>
            <a:r>
              <a:rPr lang="en-US" sz="2400" dirty="0" err="1"/>
              <a:t>prestasi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endParaRPr lang="en-US" sz="2400" dirty="0"/>
          </a:p>
          <a:p>
            <a:r>
              <a:rPr lang="en-US" sz="2400" dirty="0" err="1"/>
              <a:t>Asesmen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modalitas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426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Kesulitan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Persepsi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1. </a:t>
            </a:r>
            <a:r>
              <a:rPr lang="en-US" dirty="0" err="1"/>
              <a:t>Diskriminasi</a:t>
            </a:r>
            <a:r>
              <a:rPr lang="en-US" dirty="0"/>
              <a:t> Visual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membedakan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: b-d ; p-q ; E-3 ; s-z ; y-j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: n-u ; m-w ; 6-9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sekuens</a:t>
            </a:r>
            <a:r>
              <a:rPr lang="en-US" dirty="0"/>
              <a:t> : 413 – 431; </a:t>
            </a:r>
            <a:r>
              <a:rPr lang="en-US" dirty="0" err="1"/>
              <a:t>iba-aib</a:t>
            </a:r>
            <a:r>
              <a:rPr lang="en-US" dirty="0"/>
              <a:t>; on – no; </a:t>
            </a:r>
            <a:r>
              <a:rPr lang="en-US" dirty="0" err="1"/>
              <a:t>ibu</a:t>
            </a:r>
            <a:r>
              <a:rPr lang="en-US" dirty="0"/>
              <a:t> – </a:t>
            </a:r>
            <a:r>
              <a:rPr lang="en-US" dirty="0" err="1"/>
              <a:t>biu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Kekacauan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: h-n; r-n; p-t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rincian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Adanya</a:t>
            </a:r>
            <a:r>
              <a:rPr lang="en-US" dirty="0"/>
              <a:t> gestalt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: </a:t>
            </a:r>
            <a:r>
              <a:rPr lang="en-US" dirty="0" err="1"/>
              <a:t>seharusnya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Menghilang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menukar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: </a:t>
            </a:r>
            <a:r>
              <a:rPr lang="en-US" dirty="0" err="1"/>
              <a:t>taman</a:t>
            </a:r>
            <a:r>
              <a:rPr lang="en-US" dirty="0"/>
              <a:t> mini – </a:t>
            </a:r>
            <a:r>
              <a:rPr lang="en-US" dirty="0" err="1"/>
              <a:t>paman</a:t>
            </a:r>
            <a:r>
              <a:rPr lang="en-US" dirty="0"/>
              <a:t> </a:t>
            </a:r>
            <a:r>
              <a:rPr lang="en-US" dirty="0" err="1"/>
              <a:t>tini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2. 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latar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stimulus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stimulus yang lain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gejalanya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detail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(</a:t>
            </a:r>
            <a:r>
              <a:rPr lang="en-US" dirty="0" err="1"/>
              <a:t>persepsi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(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menelusuri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perhatiannya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detail </a:t>
            </a:r>
            <a:r>
              <a:rPr lang="en-US" dirty="0" err="1"/>
              <a:t>kecil</a:t>
            </a:r>
            <a:r>
              <a:rPr lang="en-US" dirty="0"/>
              <a:t> yang lain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dibacanya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perhatiannya</a:t>
            </a:r>
            <a:r>
              <a:rPr lang="en-US" dirty="0"/>
              <a:t> </a:t>
            </a:r>
            <a:r>
              <a:rPr lang="en-US" dirty="0" err="1"/>
              <a:t>teralih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kata-kata/</a:t>
            </a:r>
            <a:r>
              <a:rPr lang="en-US" dirty="0" err="1"/>
              <a:t>angka-angka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replika</a:t>
            </a:r>
            <a:r>
              <a:rPr lang="en-US" dirty="0"/>
              <a:t>/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menyalin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di </a:t>
            </a:r>
            <a:r>
              <a:rPr lang="en-US" dirty="0" err="1"/>
              <a:t>papan</a:t>
            </a:r>
            <a:r>
              <a:rPr lang="en-US" dirty="0"/>
              <a:t> </a:t>
            </a:r>
            <a:r>
              <a:rPr lang="en-US" dirty="0" err="1"/>
              <a:t>tulis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yang lain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Menangkap</a:t>
            </a:r>
            <a:r>
              <a:rPr lang="en-US" dirty="0"/>
              <a:t> bola,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perhatiannya</a:t>
            </a:r>
            <a:r>
              <a:rPr lang="en-US" dirty="0"/>
              <a:t> </a:t>
            </a:r>
            <a:r>
              <a:rPr lang="en-US" dirty="0" err="1"/>
              <a:t>teralih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datangnya</a:t>
            </a:r>
            <a:r>
              <a:rPr lang="en-US" dirty="0"/>
              <a:t> bola.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3. </a:t>
            </a:r>
            <a:r>
              <a:rPr lang="en-US" dirty="0" err="1"/>
              <a:t>Asosiasi</a:t>
            </a:r>
            <a:r>
              <a:rPr lang="en-US" dirty="0"/>
              <a:t> visual </a:t>
            </a:r>
            <a:r>
              <a:rPr lang="en-US" dirty="0" err="1"/>
              <a:t>dan</a:t>
            </a:r>
            <a:r>
              <a:rPr lang="en-US" dirty="0"/>
              <a:t> ‘Closure’</a:t>
            </a:r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terhambat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melihatnya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: k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kaki ; t </a:t>
            </a:r>
            <a:r>
              <a:rPr lang="en-US" dirty="0" err="1"/>
              <a:t>ngan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tangan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bercerita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menuliskannya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mengeja</a:t>
            </a:r>
            <a:r>
              <a:rPr lang="en-US" dirty="0"/>
              <a:t> </a:t>
            </a:r>
            <a:r>
              <a:rPr lang="en-US" dirty="0" err="1"/>
              <a:t>kata-katanya</a:t>
            </a:r>
            <a:endParaRPr lang="en-US" dirty="0"/>
          </a:p>
          <a:p>
            <a:pPr>
              <a:buNone/>
            </a:pPr>
            <a:r>
              <a:rPr lang="en-US" dirty="0"/>
              <a:t>	- 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(</a:t>
            </a:r>
            <a:r>
              <a:rPr lang="en-US" dirty="0" err="1"/>
              <a:t>berhitung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: + ; - ; : ; 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proses-proses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</a:t>
            </a:r>
            <a:r>
              <a:rPr lang="en-US" dirty="0" err="1"/>
              <a:t>mengerti</a:t>
            </a:r>
            <a:r>
              <a:rPr lang="en-US" dirty="0"/>
              <a:t> / </a:t>
            </a:r>
            <a:r>
              <a:rPr lang="en-US" dirty="0" err="1"/>
              <a:t>mencerna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hambatannya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,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mengeja</a:t>
            </a:r>
            <a:r>
              <a:rPr lang="en-US" dirty="0"/>
              <a:t>, </a:t>
            </a:r>
            <a:r>
              <a:rPr lang="en-US" dirty="0" err="1"/>
              <a:t>berhitung</a:t>
            </a:r>
            <a:r>
              <a:rPr lang="en-US" dirty="0"/>
              <a:t>.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MBD (</a:t>
            </a:r>
            <a:r>
              <a:rPr lang="en-US" i="1" dirty="0"/>
              <a:t>Minimal Brain Dysfunction</a:t>
            </a:r>
            <a:r>
              <a:rPr lang="en-US" dirty="0"/>
              <a:t>), </a:t>
            </a:r>
            <a:r>
              <a:rPr lang="en-US" i="1" dirty="0"/>
              <a:t>Dyslexia </a:t>
            </a:r>
            <a:r>
              <a:rPr lang="en-US" dirty="0"/>
              <a:t>(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mengeja</a:t>
            </a:r>
            <a:r>
              <a:rPr lang="en-US" dirty="0"/>
              <a:t>/</a:t>
            </a:r>
            <a:r>
              <a:rPr lang="en-US" dirty="0" err="1"/>
              <a:t>membaca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developmental </a:t>
            </a:r>
            <a:r>
              <a:rPr lang="en-US" i="1" dirty="0" err="1"/>
              <a:t>apashia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merangkai</a:t>
            </a:r>
            <a:r>
              <a:rPr lang="en-US" dirty="0"/>
              <a:t> kata/</a:t>
            </a:r>
            <a:r>
              <a:rPr lang="en-US" dirty="0" err="1"/>
              <a:t>memahami</a:t>
            </a:r>
            <a:r>
              <a:rPr lang="en-US" dirty="0"/>
              <a:t> kata-kata).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4. </a:t>
            </a:r>
            <a:r>
              <a:rPr lang="en-US" dirty="0" err="1"/>
              <a:t>Ingatan</a:t>
            </a:r>
            <a:r>
              <a:rPr lang="en-US" dirty="0"/>
              <a:t> visual</a:t>
            </a:r>
          </a:p>
          <a:p>
            <a:pPr>
              <a:buNone/>
            </a:pPr>
            <a:r>
              <a:rPr lang="en-US" dirty="0"/>
              <a:t>	a.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/film</a:t>
            </a:r>
          </a:p>
          <a:p>
            <a:pPr>
              <a:buNone/>
            </a:pPr>
            <a:r>
              <a:rPr lang="en-US" dirty="0"/>
              <a:t>	b.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; </a:t>
            </a:r>
            <a:r>
              <a:rPr lang="en-US" dirty="0" err="1"/>
              <a:t>ejaan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arah</a:t>
            </a:r>
            <a:endParaRPr lang="en-US" dirty="0"/>
          </a:p>
          <a:p>
            <a:pPr>
              <a:buNone/>
            </a:pPr>
            <a:r>
              <a:rPr lang="en-US" dirty="0"/>
              <a:t>	c.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,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arah</a:t>
            </a:r>
            <a:endParaRPr lang="en-US" dirty="0"/>
          </a:p>
          <a:p>
            <a:pPr>
              <a:buNone/>
            </a:pPr>
            <a:r>
              <a:rPr lang="en-US" dirty="0"/>
              <a:t>	d.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visual,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detil</a:t>
            </a:r>
            <a:r>
              <a:rPr lang="en-US" dirty="0"/>
              <a:t>,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5. Visual Constancy</a:t>
            </a:r>
          </a:p>
          <a:p>
            <a:pPr>
              <a:buNone/>
            </a:pPr>
            <a:r>
              <a:rPr lang="en-US" dirty="0"/>
              <a:t>	a. 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berdimensi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kubus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empat</a:t>
            </a:r>
            <a:endParaRPr lang="en-US" dirty="0"/>
          </a:p>
          <a:p>
            <a:pPr>
              <a:buNone/>
            </a:pPr>
            <a:r>
              <a:rPr lang="en-US" dirty="0"/>
              <a:t>	b. 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yang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konkret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pisang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pepaya</a:t>
            </a:r>
            <a:endParaRPr lang="en-US" dirty="0"/>
          </a:p>
          <a:p>
            <a:pPr>
              <a:buNone/>
            </a:pPr>
            <a:r>
              <a:rPr lang="en-US" dirty="0"/>
              <a:t>	c. 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jaraknya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visual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Penyebab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/>
              <a:t>1. </a:t>
            </a:r>
            <a:r>
              <a:rPr lang="en-US" dirty="0" err="1"/>
              <a:t>Faktor</a:t>
            </a:r>
            <a:r>
              <a:rPr lang="en-US" dirty="0"/>
              <a:t> Internal: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		- 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&amp; </a:t>
            </a:r>
            <a:r>
              <a:rPr lang="en-US" dirty="0" err="1"/>
              <a:t>neuropsikologis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- 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didasari</a:t>
            </a:r>
            <a:r>
              <a:rPr lang="en-US" dirty="0"/>
              <a:t>  </a:t>
            </a:r>
            <a:r>
              <a:rPr lang="en-US" dirty="0" err="1"/>
              <a:t>oleh</a:t>
            </a:r>
            <a:r>
              <a:rPr lang="en-US" dirty="0"/>
              <a:t> proses-proses mental </a:t>
            </a:r>
            <a:r>
              <a:rPr lang="en-US" dirty="0" err="1"/>
              <a:t>dan</a:t>
            </a:r>
            <a:r>
              <a:rPr lang="en-US"/>
              <a:t> </a:t>
            </a:r>
            <a:r>
              <a:rPr lang="en-US"/>
              <a:t>kemampuan</a:t>
            </a:r>
            <a:r>
              <a:rPr lang="en-US" dirty="0"/>
              <a:t> mental (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, 	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minat</a:t>
            </a:r>
            <a:r>
              <a:rPr lang="en-US" dirty="0"/>
              <a:t>, </a:t>
            </a:r>
            <a:r>
              <a:rPr lang="en-US" dirty="0" err="1"/>
              <a:t>bakat</a:t>
            </a:r>
            <a:r>
              <a:rPr lang="en-US" dirty="0"/>
              <a:t>, </a:t>
            </a:r>
            <a:r>
              <a:rPr lang="en-US" dirty="0" err="1"/>
              <a:t>kreativitas</a:t>
            </a:r>
            <a:r>
              <a:rPr lang="en-US" dirty="0"/>
              <a:t>, </a:t>
            </a:r>
            <a:r>
              <a:rPr lang="en-US" dirty="0" err="1"/>
              <a:t>kognisi</a:t>
            </a:r>
            <a:r>
              <a:rPr lang="en-US" dirty="0"/>
              <a:t>, 	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inteligensi</a:t>
            </a:r>
            <a:r>
              <a:rPr lang="en-US" dirty="0"/>
              <a:t>).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: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		-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(</a:t>
            </a:r>
            <a:r>
              <a:rPr lang="en-US" dirty="0" err="1"/>
              <a:t>fisik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-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(instrumental)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penting</a:t>
            </a:r>
            <a:r>
              <a:rPr lang="en-US" dirty="0"/>
              <a:t>: </a:t>
            </a:r>
            <a:r>
              <a:rPr lang="en-US" dirty="0" err="1"/>
              <a:t>stimulasi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/>
              <a:t>3.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&amp; </a:t>
            </a:r>
            <a:r>
              <a:rPr lang="en-US" dirty="0" err="1"/>
              <a:t>eksternal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</a:t>
            </a:r>
            <a:r>
              <a:rPr lang="en-US" dirty="0" err="1"/>
              <a:t>sosial</a:t>
            </a:r>
            <a:r>
              <a:rPr lang="en-US" dirty="0"/>
              <a:t>)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Penanganan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program </a:t>
            </a:r>
            <a:r>
              <a:rPr lang="en-US" b="1" dirty="0" err="1"/>
              <a:t>pendidikan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yang </a:t>
            </a:r>
            <a:r>
              <a:rPr lang="en-US" b="1" dirty="0" err="1"/>
              <a:t>mengalami</a:t>
            </a:r>
            <a:r>
              <a:rPr lang="en-US" b="1" dirty="0"/>
              <a:t> </a:t>
            </a:r>
            <a:r>
              <a:rPr lang="en-US" b="1" dirty="0" err="1"/>
              <a:t>kesulitan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psikoedukasional</a:t>
            </a:r>
            <a:endParaRPr lang="en-US" dirty="0"/>
          </a:p>
          <a:p>
            <a:pPr>
              <a:buNone/>
            </a:pPr>
            <a:r>
              <a:rPr lang="en-US" dirty="0"/>
              <a:t>	a. 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kesukaran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megavitamin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diet.</a:t>
            </a:r>
          </a:p>
          <a:p>
            <a:pPr>
              <a:buNone/>
            </a:pPr>
            <a:r>
              <a:rPr lang="en-US" dirty="0"/>
              <a:t>	b. 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yang lain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kesukaran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defisit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perseptual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175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lain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0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1. </a:t>
            </a:r>
            <a:r>
              <a:rPr lang="en-US" sz="2800" dirty="0"/>
              <a:t>REMEDIAL: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 yang </a:t>
            </a:r>
            <a:r>
              <a:rPr lang="en-US" sz="2800" dirty="0" err="1"/>
              <a:t>terhambat</a:t>
            </a:r>
            <a:r>
              <a:rPr lang="en-US" sz="2800" dirty="0"/>
              <a:t>. </a:t>
            </a:r>
            <a:r>
              <a:rPr lang="en-US" sz="2800" dirty="0" err="1"/>
              <a:t>Prosedurnya</a:t>
            </a:r>
            <a:r>
              <a:rPr lang="en-US" sz="2800" dirty="0"/>
              <a:t> :</a:t>
            </a:r>
          </a:p>
          <a:p>
            <a:pPr>
              <a:buNone/>
            </a:pPr>
            <a:r>
              <a:rPr lang="en-US" sz="2800" dirty="0"/>
              <a:t>	- 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diagnosis</a:t>
            </a:r>
          </a:p>
          <a:p>
            <a:pPr>
              <a:buNone/>
            </a:pPr>
            <a:r>
              <a:rPr lang="en-US" sz="2800" dirty="0"/>
              <a:t>	- 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- </a:t>
            </a:r>
            <a:r>
              <a:rPr lang="en-US" sz="2800" dirty="0" err="1"/>
              <a:t>Menyusun</a:t>
            </a:r>
            <a:r>
              <a:rPr lang="en-US" sz="2800" dirty="0"/>
              <a:t> program </a:t>
            </a:r>
            <a:r>
              <a:rPr lang="en-US" sz="2800" dirty="0" err="1"/>
              <a:t>perbaikan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- </a:t>
            </a:r>
            <a:r>
              <a:rPr lang="en-US" sz="2800" dirty="0" err="1"/>
              <a:t>Melaksanakan</a:t>
            </a:r>
            <a:r>
              <a:rPr lang="en-US" sz="2800" dirty="0"/>
              <a:t> program </a:t>
            </a:r>
            <a:r>
              <a:rPr lang="en-US" sz="2800" dirty="0" err="1"/>
              <a:t>perbaikan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- 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</a:t>
            </a:r>
            <a:r>
              <a:rPr lang="en-US" sz="2800" dirty="0" err="1"/>
              <a:t>belajar-mengajar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2. TUTORING: </a:t>
            </a:r>
            <a:r>
              <a:rPr lang="en-US" sz="2800" dirty="0" err="1"/>
              <a:t>bantuan</a:t>
            </a:r>
            <a:r>
              <a:rPr lang="en-US" sz="2800" dirty="0"/>
              <a:t> yang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terhambat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siswa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mengejar</a:t>
            </a:r>
            <a:r>
              <a:rPr lang="en-US" sz="2800" dirty="0"/>
              <a:t> </a:t>
            </a:r>
            <a:r>
              <a:rPr lang="en-US" sz="2800" dirty="0" err="1"/>
              <a:t>ketertinggalan</a:t>
            </a:r>
            <a:r>
              <a:rPr lang="en-US" sz="2800" dirty="0"/>
              <a:t> di </a:t>
            </a:r>
            <a:r>
              <a:rPr lang="en-US" sz="2800" dirty="0" err="1"/>
              <a:t>kelas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3. KOMPENSASI: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hambatan</a:t>
            </a:r>
            <a:r>
              <a:rPr lang="en-US" sz="2800" dirty="0"/>
              <a:t> yang </a:t>
            </a:r>
            <a:r>
              <a:rPr lang="en-US" sz="2800" dirty="0" err="1"/>
              <a:t>dimiliki</a:t>
            </a:r>
            <a:r>
              <a:rPr lang="en-US" sz="2800" dirty="0"/>
              <a:t> </a:t>
            </a:r>
            <a:r>
              <a:rPr lang="en-US" sz="2800" dirty="0" err="1"/>
              <a:t>berdampak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pembentukkan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.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yang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hambatan</a:t>
            </a:r>
            <a:r>
              <a:rPr lang="en-US" sz="2800" dirty="0"/>
              <a:t> </a:t>
            </a:r>
            <a:r>
              <a:rPr lang="en-US" sz="2800" dirty="0" err="1"/>
              <a:t>auditif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saran </a:t>
            </a:r>
            <a:r>
              <a:rPr lang="en-US" sz="2800" dirty="0" err="1"/>
              <a:t>belajar</a:t>
            </a:r>
            <a:r>
              <a:rPr lang="en-US" sz="2800" dirty="0"/>
              <a:t> yang lain, </a:t>
            </a:r>
          </a:p>
          <a:p>
            <a:pPr>
              <a:buNone/>
            </a:pPr>
            <a:r>
              <a:rPr lang="en-US" sz="2800" dirty="0"/>
              <a:t>		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br>
              <a:rPr lang="en-US" sz="2400" dirty="0"/>
            </a:b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praktis</a:t>
            </a:r>
            <a:r>
              <a:rPr lang="en-US" sz="3200" dirty="0"/>
              <a:t> yang </a:t>
            </a:r>
            <a:r>
              <a:rPr lang="en-US" sz="3200" dirty="0" err="1"/>
              <a:t>dianjurkan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penglihatan</a:t>
            </a:r>
            <a:r>
              <a:rPr lang="en-US" sz="2000" dirty="0"/>
              <a:t> &amp; </a:t>
            </a:r>
            <a:r>
              <a:rPr lang="en-US" sz="2000" dirty="0" err="1"/>
              <a:t>pendengaran</a:t>
            </a:r>
            <a:r>
              <a:rPr lang="en-US" sz="2000" dirty="0"/>
              <a:t>.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didudukkan</a:t>
            </a:r>
            <a:r>
              <a:rPr lang="en-US" sz="2000" dirty="0"/>
              <a:t> di </a:t>
            </a:r>
            <a:r>
              <a:rPr lang="en-US" sz="2000" dirty="0" err="1"/>
              <a:t>depan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teman</a:t>
            </a:r>
            <a:r>
              <a:rPr lang="en-US" sz="2000" dirty="0"/>
              <a:t> </a:t>
            </a:r>
            <a:r>
              <a:rPr lang="en-US" sz="2000" dirty="0" err="1"/>
              <a:t>akrab</a:t>
            </a:r>
            <a:r>
              <a:rPr lang="en-US" sz="2000" dirty="0"/>
              <a:t> yang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 &amp; </a:t>
            </a:r>
            <a:r>
              <a:rPr lang="en-US" sz="2000" dirty="0" err="1"/>
              <a:t>lisan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(di </a:t>
            </a:r>
            <a:r>
              <a:rPr lang="en-US" sz="2000" dirty="0" err="1"/>
              <a:t>papan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, </a:t>
            </a:r>
            <a:r>
              <a:rPr lang="en-US" sz="2000" dirty="0" err="1"/>
              <a:t>kalender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endParaRPr lang="en-US" sz="2000" dirty="0"/>
          </a:p>
          <a:p>
            <a:pPr marL="514350" indent="-514350">
              <a:buAutoNum type="alphaLcPeriod"/>
            </a:pP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auditif</a:t>
            </a:r>
            <a:r>
              <a:rPr lang="en-US" sz="2000" dirty="0"/>
              <a:t>/</a:t>
            </a:r>
            <a:r>
              <a:rPr lang="en-US" sz="2000" dirty="0" err="1"/>
              <a:t>pendengaran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alat-alat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r>
              <a:rPr lang="en-US" sz="2000" dirty="0"/>
              <a:t> visual, </a:t>
            </a:r>
            <a:r>
              <a:rPr lang="en-US" sz="2000" dirty="0" err="1"/>
              <a:t>seperti</a:t>
            </a:r>
            <a:r>
              <a:rPr lang="en-US" sz="2000" dirty="0"/>
              <a:t>: peta, </a:t>
            </a:r>
            <a:r>
              <a:rPr lang="en-US" sz="2000" dirty="0" err="1"/>
              <a:t>slidegrafik</a:t>
            </a:r>
            <a:r>
              <a:rPr lang="en-US" sz="2000" dirty="0"/>
              <a:t>,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ceramah</a:t>
            </a:r>
            <a:r>
              <a:rPr lang="en-US" sz="2000" dirty="0"/>
              <a:t>. </a:t>
            </a:r>
            <a:r>
              <a:rPr lang="en-US" sz="2000" dirty="0" err="1"/>
              <a:t>Ringkaskan</a:t>
            </a:r>
            <a:r>
              <a:rPr lang="en-US" sz="2000" dirty="0"/>
              <a:t> </a:t>
            </a:r>
            <a:r>
              <a:rPr lang="en-US" sz="2000" dirty="0" err="1"/>
              <a:t>masalah-masalah</a:t>
            </a:r>
            <a:r>
              <a:rPr lang="en-US" sz="2000" dirty="0"/>
              <a:t> </a:t>
            </a:r>
            <a:r>
              <a:rPr lang="en-US" sz="2000" dirty="0" err="1"/>
              <a:t>pokok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pelajaran</a:t>
            </a:r>
            <a:r>
              <a:rPr lang="en-US" sz="2000" dirty="0"/>
              <a:t>. </a:t>
            </a:r>
            <a:r>
              <a:rPr lang="en-US" sz="2000" dirty="0" err="1"/>
              <a:t>Berikan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kerangka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unit </a:t>
            </a:r>
            <a:r>
              <a:rPr lang="en-US" sz="2000" dirty="0" err="1"/>
              <a:t>belajar</a:t>
            </a:r>
            <a:r>
              <a:rPr lang="en-US" sz="2000" dirty="0"/>
              <a:t>. </a:t>
            </a:r>
            <a:r>
              <a:rPr lang="en-US" sz="2000" dirty="0" err="1"/>
              <a:t>Gunakan</a:t>
            </a:r>
            <a:r>
              <a:rPr lang="en-US" sz="2000" dirty="0"/>
              <a:t> </a:t>
            </a:r>
            <a:r>
              <a:rPr lang="en-US" sz="2000" i="1" dirty="0"/>
              <a:t>tape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pengajaran</a:t>
            </a:r>
            <a:r>
              <a:rPr lang="en-US" sz="2000" dirty="0"/>
              <a:t> individual &amp; </a:t>
            </a:r>
            <a:r>
              <a:rPr lang="en-US" sz="2000" dirty="0" err="1"/>
              <a:t>putar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rekaman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mendengarkannya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. </a:t>
            </a:r>
          </a:p>
          <a:p>
            <a:pPr marL="514350" indent="-514350">
              <a:buAutoNum type="alphaLcPeriod"/>
            </a:pP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msaalah</a:t>
            </a:r>
            <a:r>
              <a:rPr lang="en-US" sz="2000" dirty="0"/>
              <a:t> visual &amp; visual motor. </a:t>
            </a:r>
            <a:r>
              <a:rPr lang="en-US" sz="2000" dirty="0" err="1"/>
              <a:t>Anjurkan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tape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ceramah</a:t>
            </a:r>
            <a:r>
              <a:rPr lang="en-US" sz="2000" dirty="0"/>
              <a:t>, </a:t>
            </a:r>
            <a:r>
              <a:rPr lang="en-US" sz="2000" dirty="0" err="1"/>
              <a:t>diskusi</a:t>
            </a:r>
            <a:r>
              <a:rPr lang="en-US" sz="2000" dirty="0"/>
              <a:t> &amp; </a:t>
            </a:r>
            <a:r>
              <a:rPr lang="en-US" sz="2000" dirty="0" err="1"/>
              <a:t>mendengar</a:t>
            </a:r>
            <a:r>
              <a:rPr lang="en-US" sz="2000" dirty="0"/>
              <a:t> </a:t>
            </a:r>
            <a:r>
              <a:rPr lang="en-US" sz="2000" dirty="0" err="1"/>
              <a:t>petunjuk</a:t>
            </a:r>
            <a:r>
              <a:rPr lang="en-US" sz="2000" dirty="0"/>
              <a:t> lain. </a:t>
            </a:r>
            <a:r>
              <a:rPr lang="en-US" sz="2000" dirty="0" err="1"/>
              <a:t>Berikan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r>
              <a:rPr lang="en-US" sz="2000" dirty="0"/>
              <a:t> yang </a:t>
            </a:r>
            <a:r>
              <a:rPr lang="en-US" sz="2000" dirty="0" err="1"/>
              <a:t>pendek</a:t>
            </a:r>
            <a:r>
              <a:rPr lang="en-US" sz="2000" dirty="0"/>
              <a:t>,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variasi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model, </a:t>
            </a:r>
            <a:r>
              <a:rPr lang="en-US" sz="2000" dirty="0" err="1"/>
              <a:t>demonstrasi</a:t>
            </a:r>
            <a:r>
              <a:rPr lang="en-US" sz="2000" dirty="0"/>
              <a:t>, diagram, slide, </a:t>
            </a:r>
            <a:r>
              <a:rPr lang="en-US" sz="2000" dirty="0" err="1"/>
              <a:t>penyajian</a:t>
            </a:r>
            <a:r>
              <a:rPr lang="en-US" sz="2000" dirty="0"/>
              <a:t> </a:t>
            </a:r>
            <a:r>
              <a:rPr lang="en-US" sz="2000" dirty="0" err="1"/>
              <a:t>lisan</a:t>
            </a:r>
            <a:r>
              <a:rPr lang="en-US" sz="2000" dirty="0"/>
              <a:t>.  </a:t>
            </a:r>
            <a:br>
              <a:rPr lang="en-US" sz="2800" dirty="0"/>
            </a:br>
            <a:r>
              <a:rPr lang="en-US" sz="2800" dirty="0"/>
              <a:t>		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2707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Pelibatan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berhsil</a:t>
            </a:r>
            <a:r>
              <a:rPr lang="en-US" sz="2800" dirty="0"/>
              <a:t>, 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Menghargai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, 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Mencoba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rutinitas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sehri-hari</a:t>
            </a:r>
            <a:r>
              <a:rPr lang="en-US" sz="2800" dirty="0"/>
              <a:t> (agar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), 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per </a:t>
            </a:r>
            <a:r>
              <a:rPr lang="en-US" sz="2800" dirty="0" err="1"/>
              <a:t>satu</a:t>
            </a:r>
            <a:r>
              <a:rPr lang="en-US" sz="2800" dirty="0"/>
              <a:t>/</a:t>
            </a:r>
            <a:r>
              <a:rPr lang="en-US" sz="2800" dirty="0" err="1"/>
              <a:t>bertahap</a:t>
            </a:r>
            <a:r>
              <a:rPr lang="en-US" sz="2800" dirty="0"/>
              <a:t> (agar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bingung</a:t>
            </a:r>
            <a:r>
              <a:rPr lang="en-US" sz="2800" dirty="0"/>
              <a:t>), 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simpatik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tegas</a:t>
            </a:r>
            <a:r>
              <a:rPr lang="en-US" sz="2800" dirty="0"/>
              <a:t>, 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memaksa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, 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bergaul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berteman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7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/>
              <a:t>	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</a:t>
            </a:r>
            <a:r>
              <a:rPr lang="en-US" i="1" dirty="0"/>
              <a:t>Learning Disabilities</a:t>
            </a:r>
            <a:r>
              <a:rPr lang="en-US" dirty="0"/>
              <a:t>),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(S</a:t>
            </a:r>
            <a:r>
              <a:rPr lang="en-US" i="1" dirty="0"/>
              <a:t>pecific Learning Disabilities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kekacauan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</a:t>
            </a:r>
            <a:r>
              <a:rPr lang="en-US" i="1" dirty="0"/>
              <a:t>Learning Disorders</a:t>
            </a:r>
            <a:r>
              <a:rPr lang="en-US" dirty="0"/>
              <a:t>)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orang-orang 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kecacatan</a:t>
            </a:r>
            <a:r>
              <a:rPr lang="en-US" dirty="0"/>
              <a:t> visual,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motoric, </a:t>
            </a:r>
            <a:r>
              <a:rPr lang="en-US" dirty="0" err="1"/>
              <a:t>keterbelakangan</a:t>
            </a:r>
            <a:r>
              <a:rPr lang="en-US" dirty="0"/>
              <a:t> mental,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deprivasi</a:t>
            </a:r>
            <a:r>
              <a:rPr lang="en-US" dirty="0"/>
              <a:t>/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stimulasi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47484"/>
              </p:ext>
            </p:extLst>
          </p:nvPr>
        </p:nvGraphicFramePr>
        <p:xfrm>
          <a:off x="457200" y="1417638"/>
          <a:ext cx="822960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42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Membaca</a:t>
            </a:r>
            <a:r>
              <a:rPr lang="en-US" dirty="0"/>
              <a:t> (</a:t>
            </a:r>
            <a:r>
              <a:rPr lang="en-US" dirty="0" err="1"/>
              <a:t>dysleksia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decoding, </a:t>
            </a:r>
            <a:r>
              <a:rPr lang="en-US" dirty="0" err="1"/>
              <a:t>kelancaran</a:t>
            </a:r>
            <a:r>
              <a:rPr lang="en-US" dirty="0"/>
              <a:t> (fluency), &amp; </a:t>
            </a:r>
            <a:r>
              <a:rPr lang="en-US" dirty="0" err="1"/>
              <a:t>pemahaman</a:t>
            </a:r>
            <a:r>
              <a:rPr lang="en-US" dirty="0"/>
              <a:t> (comprehension).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dlam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(</a:t>
            </a:r>
            <a:r>
              <a:rPr lang="en-US" i="1" dirty="0"/>
              <a:t>decoding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huruf-huruf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kata </a:t>
            </a:r>
            <a:r>
              <a:rPr lang="en-US" dirty="0" err="1"/>
              <a:t>topi</a:t>
            </a:r>
            <a:r>
              <a:rPr lang="en-US" dirty="0"/>
              <a:t>.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(</a:t>
            </a:r>
            <a:r>
              <a:rPr lang="en-US" i="1" dirty="0"/>
              <a:t>fluency</a:t>
            </a:r>
            <a:r>
              <a:rPr lang="en-US" dirty="0"/>
              <a:t>) &amp;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(</a:t>
            </a:r>
            <a:r>
              <a:rPr lang="en-US" i="1" dirty="0"/>
              <a:t>comprehension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81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Bahasa </a:t>
            </a:r>
            <a:r>
              <a:rPr lang="en-US" dirty="0" err="1"/>
              <a:t>tulisan</a:t>
            </a:r>
            <a:r>
              <a:rPr lang="en-US" dirty="0"/>
              <a:t> (</a:t>
            </a:r>
            <a:r>
              <a:rPr lang="en-US" dirty="0" err="1"/>
              <a:t>disgrafia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ejaan</a:t>
            </a:r>
            <a:r>
              <a:rPr lang="en-US" dirty="0"/>
              <a:t>, &amp; </a:t>
            </a:r>
            <a:r>
              <a:rPr lang="en-US" dirty="0" err="1"/>
              <a:t>komposisi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&amp;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.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199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Bahasa </a:t>
            </a:r>
            <a:r>
              <a:rPr lang="en-US" sz="2400" dirty="0" err="1"/>
              <a:t>lisan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mekanikal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mekanikal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(syntax), </a:t>
            </a:r>
            <a:r>
              <a:rPr lang="en-US" sz="2400" dirty="0" err="1"/>
              <a:t>arti</a:t>
            </a:r>
            <a:r>
              <a:rPr lang="en-US" sz="2400" dirty="0"/>
              <a:t> kata (semantic), &amp;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menguraikan</a:t>
            </a:r>
            <a:r>
              <a:rPr lang="en-US" sz="2400" dirty="0"/>
              <a:t> kata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bunyi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menyatukan</a:t>
            </a:r>
            <a:r>
              <a:rPr lang="en-US" sz="2400" dirty="0"/>
              <a:t> </a:t>
            </a:r>
            <a:r>
              <a:rPr lang="en-US" sz="2400" dirty="0" err="1"/>
              <a:t>bunyi-bunyian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kata-kata (phonology).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memproduksi</a:t>
            </a:r>
            <a:r>
              <a:rPr lang="en-US" sz="2400" dirty="0"/>
              <a:t> &amp;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percakapan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Matematika</a:t>
            </a:r>
            <a:r>
              <a:rPr lang="en-US" sz="2400" dirty="0"/>
              <a:t> (</a:t>
            </a:r>
            <a:r>
              <a:rPr lang="en-US" sz="2400" dirty="0" err="1"/>
              <a:t>diskalkulia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penghitungan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7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93725"/>
          </a:xfrm>
        </p:spPr>
        <p:txBody>
          <a:bodyPr/>
          <a:lstStyle/>
          <a:p>
            <a:r>
              <a:rPr lang="en-US" sz="3200" dirty="0"/>
              <a:t>2.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perseptual</a:t>
            </a:r>
            <a:r>
              <a:rPr lang="en-US" sz="3200" dirty="0"/>
              <a:t>, </a:t>
            </a:r>
            <a:r>
              <a:rPr lang="en-US" sz="3200" dirty="0" err="1"/>
              <a:t>perseptual</a:t>
            </a:r>
            <a:r>
              <a:rPr lang="en-US" sz="3200" dirty="0"/>
              <a:t>-motor, &amp; </a:t>
            </a:r>
            <a:r>
              <a:rPr lang="en-US" sz="3200" dirty="0" err="1"/>
              <a:t>koordinasi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ketidakmmapuan</a:t>
            </a:r>
            <a:r>
              <a:rPr lang="en-US" sz="2800" dirty="0"/>
              <a:t> </a:t>
            </a:r>
            <a:r>
              <a:rPr lang="en-US" sz="2800" dirty="0" err="1"/>
              <a:t>persepsi</a:t>
            </a:r>
            <a:r>
              <a:rPr lang="en-US" sz="2800" dirty="0"/>
              <a:t> visual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auditori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mengingat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visual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kecenderungan</a:t>
            </a:r>
            <a:r>
              <a:rPr lang="en-US" sz="2800" dirty="0"/>
              <a:t> </a:t>
            </a:r>
            <a:r>
              <a:rPr lang="en-US" sz="2800" dirty="0" err="1"/>
              <a:t>memutarbalik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(</a:t>
            </a:r>
            <a:r>
              <a:rPr lang="en-US" sz="2800" dirty="0" err="1"/>
              <a:t>misal</a:t>
            </a:r>
            <a:r>
              <a:rPr lang="en-US" sz="2800" dirty="0"/>
              <a:t> “d” </a:t>
            </a:r>
            <a:r>
              <a:rPr lang="en-US" sz="2800" dirty="0" err="1"/>
              <a:t>dibaca</a:t>
            </a:r>
            <a:r>
              <a:rPr lang="en-US" sz="2800" dirty="0"/>
              <a:t> ”b”)</a:t>
            </a:r>
          </a:p>
          <a:p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membedakan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kata yang </a:t>
            </a:r>
            <a:r>
              <a:rPr lang="en-US" sz="2800" dirty="0" err="1"/>
              <a:t>berbunyi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(</a:t>
            </a:r>
            <a:r>
              <a:rPr lang="en-US" sz="2800" dirty="0" err="1"/>
              <a:t>misal</a:t>
            </a:r>
            <a:r>
              <a:rPr lang="en-US" sz="2800" dirty="0"/>
              <a:t> “fit” </a:t>
            </a:r>
            <a:r>
              <a:rPr lang="en-US" sz="2800" dirty="0" err="1"/>
              <a:t>dan</a:t>
            </a:r>
            <a:r>
              <a:rPr lang="en-US" sz="2800" dirty="0"/>
              <a:t> “fib”)</a:t>
            </a:r>
          </a:p>
          <a:p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mengikuti</a:t>
            </a:r>
            <a:r>
              <a:rPr lang="en-US" sz="2800" dirty="0"/>
              <a:t> </a:t>
            </a:r>
            <a:r>
              <a:rPr lang="en-US" sz="2800" dirty="0" err="1"/>
              <a:t>arahan</a:t>
            </a:r>
            <a:r>
              <a:rPr lang="en-US" sz="2800" dirty="0"/>
              <a:t> </a:t>
            </a:r>
            <a:r>
              <a:rPr lang="en-US" sz="2800" dirty="0" err="1"/>
              <a:t>lisan</a:t>
            </a:r>
            <a:endParaRPr lang="en-US" sz="2800" dirty="0"/>
          </a:p>
          <a:p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yang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motorik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381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atensi</a:t>
            </a:r>
            <a:r>
              <a:rPr lang="en-US" dirty="0"/>
              <a:t> &amp; </a:t>
            </a:r>
            <a:r>
              <a:rPr lang="en-US" dirty="0" err="1"/>
              <a:t>hiperaktivitas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konsentrasi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endParaRPr lang="en-US" sz="2800" dirty="0"/>
          </a:p>
          <a:p>
            <a:r>
              <a:rPr lang="en-US" sz="2800" dirty="0" err="1"/>
              <a:t>Gagal</a:t>
            </a:r>
            <a:r>
              <a:rPr lang="en-US" sz="2800" dirty="0"/>
              <a:t> </a:t>
            </a:r>
            <a:r>
              <a:rPr lang="en-US" sz="2800" dirty="0" err="1"/>
              <a:t>mendengarkan</a:t>
            </a:r>
            <a:r>
              <a:rPr lang="en-US" sz="2800" dirty="0"/>
              <a:t> orang lain</a:t>
            </a:r>
          </a:p>
          <a:p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berhenti</a:t>
            </a:r>
            <a:r>
              <a:rPr lang="en-US" sz="2800" dirty="0"/>
              <a:t> </a:t>
            </a:r>
            <a:r>
              <a:rPr lang="en-US" sz="2800" dirty="0" err="1"/>
              <a:t>bicara</a:t>
            </a:r>
            <a:endParaRPr lang="en-US" sz="2800" dirty="0"/>
          </a:p>
          <a:p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mengeluarkan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endParaRPr lang="en-US" sz="2800" dirty="0"/>
          </a:p>
          <a:p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terorganisir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merencanakan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atensi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Diagnosa</a:t>
            </a:r>
            <a:r>
              <a:rPr lang="en-US" sz="2800" dirty="0"/>
              <a:t> ADHD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4678"/>
      </p:ext>
    </p:extLst>
  </p:cSld>
  <p:clrMapOvr>
    <a:masterClrMapping/>
  </p:clrMapOvr>
</p:sld>
</file>

<file path=ppt/theme/theme1.xml><?xml version="1.0" encoding="utf-8"?>
<a:theme xmlns:a="http://schemas.openxmlformats.org/drawingml/2006/main" name="Psikodiagnostik 4_Inteligensi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Psikodiagnostik 4_Inteligensi_New</Template>
  <TotalTime>327</TotalTime>
  <Words>951</Words>
  <Application>Microsoft Office PowerPoint</Application>
  <PresentationFormat>On-screen Show (4:3)</PresentationFormat>
  <Paragraphs>159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Psikodiagnostik 4_Inteligensi_New</vt:lpstr>
      <vt:lpstr>Nurul Khasanah, M.Psi., Psikolog</vt:lpstr>
      <vt:lpstr>Pengertian</vt:lpstr>
      <vt:lpstr>Kesulitan Belajar </vt:lpstr>
      <vt:lpstr>Karakteristik siswa kesulitan belajar </vt:lpstr>
      <vt:lpstr>1. Masalah prestasi akademik </vt:lpstr>
      <vt:lpstr>1. Masalah prestasi akademik </vt:lpstr>
      <vt:lpstr>1. Masalah prestasi akademik </vt:lpstr>
      <vt:lpstr>2. Masalah perseptual, perseptual-motor, &amp; koordinasi umum  </vt:lpstr>
      <vt:lpstr>3. Gangguan atensi &amp; hiperaktivitas  </vt:lpstr>
      <vt:lpstr>4. Masalah memori, kognitif, &amp; metakognitif </vt:lpstr>
      <vt:lpstr>5. Masalah sosial-emosional  </vt:lpstr>
      <vt:lpstr> 6. Masalah motivasional  </vt:lpstr>
      <vt:lpstr>Karakteristik tambahan dari anak kesulitan belajar </vt:lpstr>
      <vt:lpstr>Sejarah penyebab kesulitan belajar </vt:lpstr>
      <vt:lpstr>Data atau informasi tentang kesulitan belajar diperoleh melalui</vt:lpstr>
      <vt:lpstr>Identifikasi </vt:lpstr>
      <vt:lpstr>Beberapa Bentuk Kesulitan Belajar Persepsi </vt:lpstr>
      <vt:lpstr>PowerPoint Presentation</vt:lpstr>
      <vt:lpstr>PowerPoint Presentation</vt:lpstr>
      <vt:lpstr>PowerPoint Presentation</vt:lpstr>
      <vt:lpstr>PowerPoint Presentation</vt:lpstr>
      <vt:lpstr>Penyebab</vt:lpstr>
      <vt:lpstr>Penanganan dan program pendidikan bagi anak yang mengalami kesulitan belajar</vt:lpstr>
      <vt:lpstr>Bentuk penanganan lain :</vt:lpstr>
      <vt:lpstr> Beberapa cara praktis yang dianjurkan </vt:lpstr>
      <vt:lpstr>Pelibatan Orang tua </vt:lpstr>
    </vt:vector>
  </TitlesOfParts>
  <Company>WORLDCARE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Belajar</dc:title>
  <dc:creator>Karel</dc:creator>
  <cp:lastModifiedBy>nurul khasanah</cp:lastModifiedBy>
  <cp:revision>40</cp:revision>
  <dcterms:created xsi:type="dcterms:W3CDTF">2012-07-16T17:27:15Z</dcterms:created>
  <dcterms:modified xsi:type="dcterms:W3CDTF">2018-09-27T13:45:00Z</dcterms:modified>
</cp:coreProperties>
</file>