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66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FE16D-8C4F-4A08-A1CF-22434EC02C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BA311A-5423-4C10-9B69-2C9C4049D32E}">
      <dgm:prSet phldrT="[Text]"/>
      <dgm:spPr/>
      <dgm:t>
        <a:bodyPr/>
        <a:lstStyle/>
        <a:p>
          <a:r>
            <a:rPr lang="en-US" dirty="0" err="1"/>
            <a:t>Tunalaras</a:t>
          </a:r>
          <a:endParaRPr lang="en-US" dirty="0"/>
        </a:p>
      </dgm:t>
    </dgm:pt>
    <dgm:pt modelId="{020DE5DA-CAD3-4DD3-8639-7052457E34C9}" type="parTrans" cxnId="{232F44B6-38AC-4A5D-A61A-CFB5E8C7EC42}">
      <dgm:prSet/>
      <dgm:spPr/>
      <dgm:t>
        <a:bodyPr/>
        <a:lstStyle/>
        <a:p>
          <a:endParaRPr lang="en-US"/>
        </a:p>
      </dgm:t>
    </dgm:pt>
    <dgm:pt modelId="{CCF18AC0-9F45-4D7D-B781-90F30E3B5763}" type="sibTrans" cxnId="{232F44B6-38AC-4A5D-A61A-CFB5E8C7EC42}">
      <dgm:prSet/>
      <dgm:spPr/>
      <dgm:t>
        <a:bodyPr/>
        <a:lstStyle/>
        <a:p>
          <a:endParaRPr lang="en-US"/>
        </a:p>
      </dgm:t>
    </dgm:pt>
    <dgm:pt modelId="{837BE036-4644-4684-BCB9-2B9C6B6CBEEB}">
      <dgm:prSet phldrT="[Text]"/>
      <dgm:spPr/>
      <dgm:t>
        <a:bodyPr/>
        <a:lstStyle/>
        <a:p>
          <a:r>
            <a:rPr lang="en-US" dirty="0" err="1"/>
            <a:t>Jenis</a:t>
          </a:r>
          <a:r>
            <a:rPr lang="en-US" dirty="0"/>
            <a:t> </a:t>
          </a:r>
        </a:p>
      </dgm:t>
    </dgm:pt>
    <dgm:pt modelId="{EDD22D16-B283-4EA7-9A7C-D0A92CF0AEF2}" type="parTrans" cxnId="{25D3B438-70F5-4C60-ABD8-7950FB3C47A6}">
      <dgm:prSet/>
      <dgm:spPr/>
      <dgm:t>
        <a:bodyPr/>
        <a:lstStyle/>
        <a:p>
          <a:endParaRPr lang="en-US"/>
        </a:p>
      </dgm:t>
    </dgm:pt>
    <dgm:pt modelId="{67DE5D79-7A74-4A8D-863D-0EF05B0A00D3}" type="sibTrans" cxnId="{25D3B438-70F5-4C60-ABD8-7950FB3C47A6}">
      <dgm:prSet/>
      <dgm:spPr/>
      <dgm:t>
        <a:bodyPr/>
        <a:lstStyle/>
        <a:p>
          <a:endParaRPr lang="en-US"/>
        </a:p>
      </dgm:t>
    </dgm:pt>
    <dgm:pt modelId="{04807583-DEC3-4CCE-B8B2-7C08AE687080}">
      <dgm:prSet phldrT="[Text]"/>
      <dgm:spPr/>
      <dgm:t>
        <a:bodyPr/>
        <a:lstStyle/>
        <a:p>
          <a:r>
            <a:rPr lang="en-US" dirty="0" err="1"/>
            <a:t>Aspek</a:t>
          </a:r>
          <a:r>
            <a:rPr lang="en-US" dirty="0"/>
            <a:t> </a:t>
          </a:r>
          <a:r>
            <a:rPr lang="en-US" dirty="0" err="1"/>
            <a:t>kepribadian</a:t>
          </a:r>
          <a:r>
            <a:rPr lang="en-US" dirty="0"/>
            <a:t>: </a:t>
          </a:r>
        </a:p>
        <a:p>
          <a:r>
            <a:rPr lang="en-US" dirty="0"/>
            <a:t>1. </a:t>
          </a:r>
          <a:r>
            <a:rPr lang="en-US" dirty="0" err="1"/>
            <a:t>Emosi</a:t>
          </a:r>
          <a:r>
            <a:rPr lang="en-US" dirty="0"/>
            <a:t> (</a:t>
          </a:r>
          <a:r>
            <a:rPr lang="en-US" dirty="0" err="1"/>
            <a:t>kelainan</a:t>
          </a:r>
          <a:r>
            <a:rPr lang="en-US" dirty="0"/>
            <a:t> </a:t>
          </a:r>
          <a:r>
            <a:rPr lang="en-US" dirty="0" err="1"/>
            <a:t>perkembangan</a:t>
          </a:r>
          <a:r>
            <a:rPr lang="en-US" dirty="0"/>
            <a:t> </a:t>
          </a:r>
          <a:r>
            <a:rPr lang="en-US" dirty="0" err="1"/>
            <a:t>emosi</a:t>
          </a:r>
          <a:r>
            <a:rPr lang="en-US" dirty="0"/>
            <a:t>)</a:t>
          </a:r>
        </a:p>
        <a:p>
          <a:r>
            <a:rPr lang="en-US" dirty="0"/>
            <a:t>2. </a:t>
          </a:r>
          <a:r>
            <a:rPr lang="en-US" dirty="0" err="1"/>
            <a:t>Sosial</a:t>
          </a:r>
          <a:r>
            <a:rPr lang="en-US" dirty="0"/>
            <a:t> (</a:t>
          </a:r>
          <a:r>
            <a:rPr lang="en-US" dirty="0" err="1"/>
            <a:t>kelainan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penyesuaian</a:t>
          </a:r>
          <a:r>
            <a:rPr lang="en-US" dirty="0"/>
            <a:t> </a:t>
          </a:r>
          <a:r>
            <a:rPr lang="en-US" dirty="0" err="1"/>
            <a:t>diri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pergaulan</a:t>
          </a:r>
          <a:r>
            <a:rPr lang="en-US" dirty="0"/>
            <a:t>) </a:t>
          </a:r>
        </a:p>
      </dgm:t>
    </dgm:pt>
    <dgm:pt modelId="{1F4CA6BC-25F9-4984-8CA1-6BE0AC358735}" type="parTrans" cxnId="{FF4ED2A7-1655-4F51-AC82-D490B8C05B60}">
      <dgm:prSet/>
      <dgm:spPr/>
      <dgm:t>
        <a:bodyPr/>
        <a:lstStyle/>
        <a:p>
          <a:endParaRPr lang="en-US"/>
        </a:p>
      </dgm:t>
    </dgm:pt>
    <dgm:pt modelId="{80C72549-ECEC-4441-9907-C678DC418A25}" type="sibTrans" cxnId="{FF4ED2A7-1655-4F51-AC82-D490B8C05B60}">
      <dgm:prSet/>
      <dgm:spPr/>
      <dgm:t>
        <a:bodyPr/>
        <a:lstStyle/>
        <a:p>
          <a:endParaRPr lang="en-US"/>
        </a:p>
      </dgm:t>
    </dgm:pt>
    <dgm:pt modelId="{15365ED7-2C18-49C2-8103-4ADEB73F3FE2}">
      <dgm:prSet phldrT="[Text]"/>
      <dgm:spPr/>
      <dgm:t>
        <a:bodyPr/>
        <a:lstStyle/>
        <a:p>
          <a:r>
            <a:rPr lang="en-US" dirty="0" err="1"/>
            <a:t>Kesehatan</a:t>
          </a:r>
          <a:r>
            <a:rPr lang="en-US" dirty="0"/>
            <a:t> </a:t>
          </a:r>
          <a:r>
            <a:rPr lang="en-US" dirty="0" err="1"/>
            <a:t>jiwa</a:t>
          </a:r>
          <a:r>
            <a:rPr lang="en-US" dirty="0"/>
            <a:t>:</a:t>
          </a:r>
        </a:p>
        <a:p>
          <a:r>
            <a:rPr lang="en-US" dirty="0"/>
            <a:t>1. </a:t>
          </a:r>
          <a:r>
            <a:rPr lang="en-US" dirty="0" err="1"/>
            <a:t>Psikopat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>
              <a:sym typeface="Wingdings" panose="05000000000000000000" pitchFamily="2" charset="2"/>
            </a:rPr>
            <a:t>genetik</a:t>
          </a:r>
          <a:r>
            <a:rPr lang="en-US" dirty="0">
              <a:sym typeface="Wingdings" panose="05000000000000000000" pitchFamily="2" charset="2"/>
            </a:rPr>
            <a:t>, </a:t>
          </a:r>
          <a:r>
            <a:rPr lang="en-US" dirty="0" err="1">
              <a:sym typeface="Wingdings" panose="05000000000000000000" pitchFamily="2" charset="2"/>
            </a:rPr>
            <a:t>sulit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disembuhkan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>
              <a:sym typeface="Wingdings" panose="05000000000000000000" pitchFamily="2" charset="2"/>
            </a:rPr>
            <a:t>terapi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kejiwaan</a:t>
          </a:r>
          <a:r>
            <a:rPr lang="en-US" dirty="0">
              <a:sym typeface="Wingdings" panose="05000000000000000000" pitchFamily="2" charset="2"/>
            </a:rPr>
            <a:t> </a:t>
          </a:r>
          <a:endParaRPr lang="en-US" dirty="0"/>
        </a:p>
        <a:p>
          <a:r>
            <a:rPr lang="en-US" dirty="0"/>
            <a:t>2. Tuna </a:t>
          </a:r>
          <a:r>
            <a:rPr lang="en-US" dirty="0" err="1"/>
            <a:t>laras</a:t>
          </a:r>
          <a:r>
            <a:rPr lang="en-US" dirty="0"/>
            <a:t> </a:t>
          </a:r>
          <a:r>
            <a:rPr lang="en-US" dirty="0" err="1"/>
            <a:t>sementara</a:t>
          </a:r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 err="1">
              <a:sym typeface="Wingdings" panose="05000000000000000000" pitchFamily="2" charset="2"/>
            </a:rPr>
            <a:t>sekolah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khusus</a:t>
          </a:r>
          <a:r>
            <a:rPr lang="en-US" dirty="0"/>
            <a:t> </a:t>
          </a:r>
        </a:p>
      </dgm:t>
    </dgm:pt>
    <dgm:pt modelId="{3B3A38FE-A8CF-42E8-A574-D4C0277A7EB0}" type="parTrans" cxnId="{2EC58FE2-C3A0-439D-AA66-8E8A87321078}">
      <dgm:prSet/>
      <dgm:spPr/>
      <dgm:t>
        <a:bodyPr/>
        <a:lstStyle/>
        <a:p>
          <a:endParaRPr lang="en-US"/>
        </a:p>
      </dgm:t>
    </dgm:pt>
    <dgm:pt modelId="{142DA584-85B2-40E7-9A41-E9281EEA9559}" type="sibTrans" cxnId="{2EC58FE2-C3A0-439D-AA66-8E8A87321078}">
      <dgm:prSet/>
      <dgm:spPr/>
      <dgm:t>
        <a:bodyPr/>
        <a:lstStyle/>
        <a:p>
          <a:endParaRPr lang="en-US"/>
        </a:p>
      </dgm:t>
    </dgm:pt>
    <dgm:pt modelId="{26FA0A1E-98B8-4207-97AB-8AD79F00FA79}">
      <dgm:prSet phldrT="[Text]"/>
      <dgm:spPr/>
      <dgm:t>
        <a:bodyPr/>
        <a:lstStyle/>
        <a:p>
          <a:r>
            <a:rPr lang="en-US" dirty="0" err="1"/>
            <a:t>Derajat</a:t>
          </a:r>
          <a:r>
            <a:rPr lang="en-US" dirty="0"/>
            <a:t> </a:t>
          </a:r>
          <a:r>
            <a:rPr lang="en-US" dirty="0" err="1"/>
            <a:t>penyimpangan</a:t>
          </a:r>
          <a:r>
            <a:rPr lang="en-US" dirty="0"/>
            <a:t> </a:t>
          </a:r>
        </a:p>
      </dgm:t>
    </dgm:pt>
    <dgm:pt modelId="{EBF30782-F3B0-466D-B1EC-911BB7589EBC}" type="parTrans" cxnId="{93671C39-B4E5-42F1-AF46-A98F64EFEAAE}">
      <dgm:prSet/>
      <dgm:spPr/>
      <dgm:t>
        <a:bodyPr/>
        <a:lstStyle/>
        <a:p>
          <a:endParaRPr lang="en-US"/>
        </a:p>
      </dgm:t>
    </dgm:pt>
    <dgm:pt modelId="{5DC0007A-2CBE-493B-A878-BFF1ED423834}" type="sibTrans" cxnId="{93671C39-B4E5-42F1-AF46-A98F64EFEAAE}">
      <dgm:prSet/>
      <dgm:spPr/>
      <dgm:t>
        <a:bodyPr/>
        <a:lstStyle/>
        <a:p>
          <a:endParaRPr lang="en-US"/>
        </a:p>
      </dgm:t>
    </dgm:pt>
    <dgm:pt modelId="{01CDA3F4-D88A-4D9A-BD22-1447B55DEA3B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Ringan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>
              <a:sym typeface="Wingdings" panose="05000000000000000000" pitchFamily="2" charset="2"/>
            </a:rPr>
            <a:t>sekolah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umum</a:t>
          </a:r>
          <a:r>
            <a:rPr lang="en-US" dirty="0">
              <a:sym typeface="Wingdings" panose="05000000000000000000" pitchFamily="2" charset="2"/>
            </a:rPr>
            <a:t>, </a:t>
          </a:r>
          <a:r>
            <a:rPr lang="en-US" dirty="0" err="1">
              <a:sym typeface="Wingdings" panose="05000000000000000000" pitchFamily="2" charset="2"/>
            </a:rPr>
            <a:t>pendampingan</a:t>
          </a:r>
          <a:r>
            <a:rPr lang="en-US" dirty="0">
              <a:sym typeface="Wingdings" panose="05000000000000000000" pitchFamily="2" charset="2"/>
            </a:rPr>
            <a:t> BK</a:t>
          </a:r>
          <a:endParaRPr lang="en-US" dirty="0"/>
        </a:p>
        <a:p>
          <a:r>
            <a:rPr lang="en-US" dirty="0"/>
            <a:t>2. </a:t>
          </a:r>
          <a:r>
            <a:rPr lang="en-US" dirty="0" err="1"/>
            <a:t>Sedang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>
              <a:sym typeface="Wingdings" panose="05000000000000000000" pitchFamily="2" charset="2"/>
            </a:rPr>
            <a:t>masuk</a:t>
          </a:r>
          <a:r>
            <a:rPr lang="en-US" dirty="0">
              <a:sym typeface="Wingdings" panose="05000000000000000000" pitchFamily="2" charset="2"/>
            </a:rPr>
            <a:t> </a:t>
          </a:r>
          <a:r>
            <a:rPr lang="en-US" dirty="0" err="1">
              <a:sym typeface="Wingdings" panose="05000000000000000000" pitchFamily="2" charset="2"/>
            </a:rPr>
            <a:t>asrama</a:t>
          </a:r>
          <a:r>
            <a:rPr lang="en-US" dirty="0">
              <a:sym typeface="Wingdings" panose="05000000000000000000" pitchFamily="2" charset="2"/>
            </a:rPr>
            <a:t>, SLB E</a:t>
          </a:r>
          <a:endParaRPr lang="en-US" dirty="0"/>
        </a:p>
        <a:p>
          <a:r>
            <a:rPr lang="en-US" dirty="0"/>
            <a:t>3. </a:t>
          </a:r>
          <a:r>
            <a:rPr lang="en-US" dirty="0" err="1"/>
            <a:t>Berat</a:t>
          </a:r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>
              <a:sym typeface="Wingdings" panose="05000000000000000000" pitchFamily="2" charset="2"/>
            </a:rPr>
            <a:t>delinkuensiLP</a:t>
          </a:r>
          <a:endParaRPr lang="en-US" dirty="0"/>
        </a:p>
      </dgm:t>
    </dgm:pt>
    <dgm:pt modelId="{E246F7FC-64AE-42FF-8B92-EBB252FE7E63}" type="parTrans" cxnId="{54826D08-FE42-426A-9149-DC2A1B2B0A88}">
      <dgm:prSet/>
      <dgm:spPr/>
      <dgm:t>
        <a:bodyPr/>
        <a:lstStyle/>
        <a:p>
          <a:endParaRPr lang="en-US"/>
        </a:p>
      </dgm:t>
    </dgm:pt>
    <dgm:pt modelId="{66090FA8-8540-42F5-8299-CC421B5AD57C}" type="sibTrans" cxnId="{54826D08-FE42-426A-9149-DC2A1B2B0A88}">
      <dgm:prSet/>
      <dgm:spPr/>
      <dgm:t>
        <a:bodyPr/>
        <a:lstStyle/>
        <a:p>
          <a:endParaRPr lang="en-US"/>
        </a:p>
      </dgm:t>
    </dgm:pt>
    <dgm:pt modelId="{EF5BFF1E-FEBE-4B3A-A7D9-128D85625D0E}" type="pres">
      <dgm:prSet presAssocID="{911FE16D-8C4F-4A08-A1CF-22434EC02C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DA904C-A640-42A2-B621-55B47FC086BB}" type="pres">
      <dgm:prSet presAssocID="{8DBA311A-5423-4C10-9B69-2C9C4049D32E}" presName="hierRoot1" presStyleCnt="0"/>
      <dgm:spPr/>
    </dgm:pt>
    <dgm:pt modelId="{8181A971-1EDB-4293-B61C-EF2740EC6342}" type="pres">
      <dgm:prSet presAssocID="{8DBA311A-5423-4C10-9B69-2C9C4049D32E}" presName="composite" presStyleCnt="0"/>
      <dgm:spPr/>
    </dgm:pt>
    <dgm:pt modelId="{990100CA-CD2D-4F35-9176-7BED4C47B044}" type="pres">
      <dgm:prSet presAssocID="{8DBA311A-5423-4C10-9B69-2C9C4049D32E}" presName="background" presStyleLbl="node0" presStyleIdx="0" presStyleCnt="1"/>
      <dgm:spPr/>
    </dgm:pt>
    <dgm:pt modelId="{9FEFA672-A780-41CE-A775-23DEC777B74C}" type="pres">
      <dgm:prSet presAssocID="{8DBA311A-5423-4C10-9B69-2C9C4049D32E}" presName="text" presStyleLbl="fgAcc0" presStyleIdx="0" presStyleCnt="1" custLinFactNeighborX="-6140" custLinFactNeighborY="-8130">
        <dgm:presLayoutVars>
          <dgm:chPref val="3"/>
        </dgm:presLayoutVars>
      </dgm:prSet>
      <dgm:spPr/>
    </dgm:pt>
    <dgm:pt modelId="{25463372-9094-4251-AEE2-051592096590}" type="pres">
      <dgm:prSet presAssocID="{8DBA311A-5423-4C10-9B69-2C9C4049D32E}" presName="hierChild2" presStyleCnt="0"/>
      <dgm:spPr/>
    </dgm:pt>
    <dgm:pt modelId="{8A48C3FC-BA7F-473A-97A5-1702AEDD0A03}" type="pres">
      <dgm:prSet presAssocID="{EDD22D16-B283-4EA7-9A7C-D0A92CF0AEF2}" presName="Name10" presStyleLbl="parChTrans1D2" presStyleIdx="0" presStyleCnt="2"/>
      <dgm:spPr/>
    </dgm:pt>
    <dgm:pt modelId="{BC742727-A4E0-43F8-BE8E-1824ADCB2A49}" type="pres">
      <dgm:prSet presAssocID="{837BE036-4644-4684-BCB9-2B9C6B6CBEEB}" presName="hierRoot2" presStyleCnt="0"/>
      <dgm:spPr/>
    </dgm:pt>
    <dgm:pt modelId="{29CC2EF4-C876-4C83-964A-8257BD0E60E4}" type="pres">
      <dgm:prSet presAssocID="{837BE036-4644-4684-BCB9-2B9C6B6CBEEB}" presName="composite2" presStyleCnt="0"/>
      <dgm:spPr/>
    </dgm:pt>
    <dgm:pt modelId="{2B8EA4F6-96C4-4396-874A-4A8D5DD7BF2A}" type="pres">
      <dgm:prSet presAssocID="{837BE036-4644-4684-BCB9-2B9C6B6CBEEB}" presName="background2" presStyleLbl="node2" presStyleIdx="0" presStyleCnt="2"/>
      <dgm:spPr/>
    </dgm:pt>
    <dgm:pt modelId="{6290E857-267A-41AC-B15C-DEDA03FB332A}" type="pres">
      <dgm:prSet presAssocID="{837BE036-4644-4684-BCB9-2B9C6B6CBEEB}" presName="text2" presStyleLbl="fgAcc2" presStyleIdx="0" presStyleCnt="2">
        <dgm:presLayoutVars>
          <dgm:chPref val="3"/>
        </dgm:presLayoutVars>
      </dgm:prSet>
      <dgm:spPr/>
    </dgm:pt>
    <dgm:pt modelId="{745CCAC5-2816-441C-8FB6-8A391E14BD9F}" type="pres">
      <dgm:prSet presAssocID="{837BE036-4644-4684-BCB9-2B9C6B6CBEEB}" presName="hierChild3" presStyleCnt="0"/>
      <dgm:spPr/>
    </dgm:pt>
    <dgm:pt modelId="{0B1F6C56-0224-420E-A141-A326E92ABAD5}" type="pres">
      <dgm:prSet presAssocID="{1F4CA6BC-25F9-4984-8CA1-6BE0AC358735}" presName="Name17" presStyleLbl="parChTrans1D3" presStyleIdx="0" presStyleCnt="3"/>
      <dgm:spPr/>
    </dgm:pt>
    <dgm:pt modelId="{828CAF75-B895-4D8A-B20A-44BC312D980D}" type="pres">
      <dgm:prSet presAssocID="{04807583-DEC3-4CCE-B8B2-7C08AE687080}" presName="hierRoot3" presStyleCnt="0"/>
      <dgm:spPr/>
    </dgm:pt>
    <dgm:pt modelId="{E8A3A9EC-06F1-465C-ADBD-A6658A393E66}" type="pres">
      <dgm:prSet presAssocID="{04807583-DEC3-4CCE-B8B2-7C08AE687080}" presName="composite3" presStyleCnt="0"/>
      <dgm:spPr/>
    </dgm:pt>
    <dgm:pt modelId="{74D4CD33-490C-4A6B-B4AC-9A2EE90B9B2E}" type="pres">
      <dgm:prSet presAssocID="{04807583-DEC3-4CCE-B8B2-7C08AE687080}" presName="background3" presStyleLbl="node3" presStyleIdx="0" presStyleCnt="3"/>
      <dgm:spPr/>
    </dgm:pt>
    <dgm:pt modelId="{07746B79-28A8-4A7C-894B-28A1EB6D4032}" type="pres">
      <dgm:prSet presAssocID="{04807583-DEC3-4CCE-B8B2-7C08AE687080}" presName="text3" presStyleLbl="fgAcc3" presStyleIdx="0" presStyleCnt="3">
        <dgm:presLayoutVars>
          <dgm:chPref val="3"/>
        </dgm:presLayoutVars>
      </dgm:prSet>
      <dgm:spPr/>
    </dgm:pt>
    <dgm:pt modelId="{CB342F05-156E-4295-8148-3E1DC6A1EB00}" type="pres">
      <dgm:prSet presAssocID="{04807583-DEC3-4CCE-B8B2-7C08AE687080}" presName="hierChild4" presStyleCnt="0"/>
      <dgm:spPr/>
    </dgm:pt>
    <dgm:pt modelId="{7ADC8F8B-817F-4C9D-9420-6989352FAB74}" type="pres">
      <dgm:prSet presAssocID="{3B3A38FE-A8CF-42E8-A574-D4C0277A7EB0}" presName="Name17" presStyleLbl="parChTrans1D3" presStyleIdx="1" presStyleCnt="3"/>
      <dgm:spPr/>
    </dgm:pt>
    <dgm:pt modelId="{5FBD46D2-AC9E-4359-81F1-FEB1BC2AD2ED}" type="pres">
      <dgm:prSet presAssocID="{15365ED7-2C18-49C2-8103-4ADEB73F3FE2}" presName="hierRoot3" presStyleCnt="0"/>
      <dgm:spPr/>
    </dgm:pt>
    <dgm:pt modelId="{098A3436-B399-42A3-9EBA-BDB889D39ED2}" type="pres">
      <dgm:prSet presAssocID="{15365ED7-2C18-49C2-8103-4ADEB73F3FE2}" presName="composite3" presStyleCnt="0"/>
      <dgm:spPr/>
    </dgm:pt>
    <dgm:pt modelId="{B89ED20C-9B21-4E4B-84BA-A8C4538739E8}" type="pres">
      <dgm:prSet presAssocID="{15365ED7-2C18-49C2-8103-4ADEB73F3FE2}" presName="background3" presStyleLbl="node3" presStyleIdx="1" presStyleCnt="3"/>
      <dgm:spPr/>
    </dgm:pt>
    <dgm:pt modelId="{EE9F1BA1-7C7F-4383-890C-53670629A1DF}" type="pres">
      <dgm:prSet presAssocID="{15365ED7-2C18-49C2-8103-4ADEB73F3FE2}" presName="text3" presStyleLbl="fgAcc3" presStyleIdx="1" presStyleCnt="3">
        <dgm:presLayoutVars>
          <dgm:chPref val="3"/>
        </dgm:presLayoutVars>
      </dgm:prSet>
      <dgm:spPr/>
    </dgm:pt>
    <dgm:pt modelId="{2317DDE7-1152-455A-9098-3B8DBEBB50BB}" type="pres">
      <dgm:prSet presAssocID="{15365ED7-2C18-49C2-8103-4ADEB73F3FE2}" presName="hierChild4" presStyleCnt="0"/>
      <dgm:spPr/>
    </dgm:pt>
    <dgm:pt modelId="{8226AC07-EFEA-4263-8D44-7FE8B96F153F}" type="pres">
      <dgm:prSet presAssocID="{EBF30782-F3B0-466D-B1EC-911BB7589EBC}" presName="Name10" presStyleLbl="parChTrans1D2" presStyleIdx="1" presStyleCnt="2"/>
      <dgm:spPr/>
    </dgm:pt>
    <dgm:pt modelId="{4E933584-BB38-421B-9D8F-0E3576E63714}" type="pres">
      <dgm:prSet presAssocID="{26FA0A1E-98B8-4207-97AB-8AD79F00FA79}" presName="hierRoot2" presStyleCnt="0"/>
      <dgm:spPr/>
    </dgm:pt>
    <dgm:pt modelId="{F1D1CB90-E70A-4773-A06D-C86B845E48F6}" type="pres">
      <dgm:prSet presAssocID="{26FA0A1E-98B8-4207-97AB-8AD79F00FA79}" presName="composite2" presStyleCnt="0"/>
      <dgm:spPr/>
    </dgm:pt>
    <dgm:pt modelId="{659B0573-C4D6-4A82-B42D-EB299F810DAF}" type="pres">
      <dgm:prSet presAssocID="{26FA0A1E-98B8-4207-97AB-8AD79F00FA79}" presName="background2" presStyleLbl="node2" presStyleIdx="1" presStyleCnt="2"/>
      <dgm:spPr/>
    </dgm:pt>
    <dgm:pt modelId="{11C31DC6-C721-434B-A502-0821B210C0D7}" type="pres">
      <dgm:prSet presAssocID="{26FA0A1E-98B8-4207-97AB-8AD79F00FA79}" presName="text2" presStyleLbl="fgAcc2" presStyleIdx="1" presStyleCnt="2">
        <dgm:presLayoutVars>
          <dgm:chPref val="3"/>
        </dgm:presLayoutVars>
      </dgm:prSet>
      <dgm:spPr/>
    </dgm:pt>
    <dgm:pt modelId="{BEE11F05-D814-4060-BCD9-3E415867C8DC}" type="pres">
      <dgm:prSet presAssocID="{26FA0A1E-98B8-4207-97AB-8AD79F00FA79}" presName="hierChild3" presStyleCnt="0"/>
      <dgm:spPr/>
    </dgm:pt>
    <dgm:pt modelId="{EAACECBC-98A4-4ADD-9287-A71137B86E08}" type="pres">
      <dgm:prSet presAssocID="{E246F7FC-64AE-42FF-8B92-EBB252FE7E63}" presName="Name17" presStyleLbl="parChTrans1D3" presStyleIdx="2" presStyleCnt="3"/>
      <dgm:spPr/>
    </dgm:pt>
    <dgm:pt modelId="{5943A833-8D04-445D-9D2E-B818BCF389D4}" type="pres">
      <dgm:prSet presAssocID="{01CDA3F4-D88A-4D9A-BD22-1447B55DEA3B}" presName="hierRoot3" presStyleCnt="0"/>
      <dgm:spPr/>
    </dgm:pt>
    <dgm:pt modelId="{043B40E9-357E-43A8-88E4-A4902FBDDCA0}" type="pres">
      <dgm:prSet presAssocID="{01CDA3F4-D88A-4D9A-BD22-1447B55DEA3B}" presName="composite3" presStyleCnt="0"/>
      <dgm:spPr/>
    </dgm:pt>
    <dgm:pt modelId="{AE8703AE-A575-49BD-BF1A-A157CDA08FBF}" type="pres">
      <dgm:prSet presAssocID="{01CDA3F4-D88A-4D9A-BD22-1447B55DEA3B}" presName="background3" presStyleLbl="node3" presStyleIdx="2" presStyleCnt="3"/>
      <dgm:spPr/>
    </dgm:pt>
    <dgm:pt modelId="{61BE875C-4781-43B0-AC00-B86C7F614481}" type="pres">
      <dgm:prSet presAssocID="{01CDA3F4-D88A-4D9A-BD22-1447B55DEA3B}" presName="text3" presStyleLbl="fgAcc3" presStyleIdx="2" presStyleCnt="3">
        <dgm:presLayoutVars>
          <dgm:chPref val="3"/>
        </dgm:presLayoutVars>
      </dgm:prSet>
      <dgm:spPr/>
    </dgm:pt>
    <dgm:pt modelId="{1C724E27-54EC-4E8F-8FBA-7BCB78920C7C}" type="pres">
      <dgm:prSet presAssocID="{01CDA3F4-D88A-4D9A-BD22-1447B55DEA3B}" presName="hierChild4" presStyleCnt="0"/>
      <dgm:spPr/>
    </dgm:pt>
  </dgm:ptLst>
  <dgm:cxnLst>
    <dgm:cxn modelId="{44F6233D-4A45-4141-96D6-B484717706AB}" type="presOf" srcId="{EBF30782-F3B0-466D-B1EC-911BB7589EBC}" destId="{8226AC07-EFEA-4263-8D44-7FE8B96F153F}" srcOrd="0" destOrd="0" presId="urn:microsoft.com/office/officeart/2005/8/layout/hierarchy1"/>
    <dgm:cxn modelId="{DFD49958-0F94-455A-9EBF-E36D3A5BF19A}" type="presOf" srcId="{04807583-DEC3-4CCE-B8B2-7C08AE687080}" destId="{07746B79-28A8-4A7C-894B-28A1EB6D4032}" srcOrd="0" destOrd="0" presId="urn:microsoft.com/office/officeart/2005/8/layout/hierarchy1"/>
    <dgm:cxn modelId="{6F4B8105-B7C6-457F-BA97-E4A3BA8C33B8}" type="presOf" srcId="{8DBA311A-5423-4C10-9B69-2C9C4049D32E}" destId="{9FEFA672-A780-41CE-A775-23DEC777B74C}" srcOrd="0" destOrd="0" presId="urn:microsoft.com/office/officeart/2005/8/layout/hierarchy1"/>
    <dgm:cxn modelId="{FF4ED2A7-1655-4F51-AC82-D490B8C05B60}" srcId="{837BE036-4644-4684-BCB9-2B9C6B6CBEEB}" destId="{04807583-DEC3-4CCE-B8B2-7C08AE687080}" srcOrd="0" destOrd="0" parTransId="{1F4CA6BC-25F9-4984-8CA1-6BE0AC358735}" sibTransId="{80C72549-ECEC-4441-9907-C678DC418A25}"/>
    <dgm:cxn modelId="{93671C39-B4E5-42F1-AF46-A98F64EFEAAE}" srcId="{8DBA311A-5423-4C10-9B69-2C9C4049D32E}" destId="{26FA0A1E-98B8-4207-97AB-8AD79F00FA79}" srcOrd="1" destOrd="0" parTransId="{EBF30782-F3B0-466D-B1EC-911BB7589EBC}" sibTransId="{5DC0007A-2CBE-493B-A878-BFF1ED423834}"/>
    <dgm:cxn modelId="{54826D08-FE42-426A-9149-DC2A1B2B0A88}" srcId="{26FA0A1E-98B8-4207-97AB-8AD79F00FA79}" destId="{01CDA3F4-D88A-4D9A-BD22-1447B55DEA3B}" srcOrd="0" destOrd="0" parTransId="{E246F7FC-64AE-42FF-8B92-EBB252FE7E63}" sibTransId="{66090FA8-8540-42F5-8299-CC421B5AD57C}"/>
    <dgm:cxn modelId="{A74DBC33-F7B8-4A80-9CF8-36042EA28B5C}" type="presOf" srcId="{E246F7FC-64AE-42FF-8B92-EBB252FE7E63}" destId="{EAACECBC-98A4-4ADD-9287-A71137B86E08}" srcOrd="0" destOrd="0" presId="urn:microsoft.com/office/officeart/2005/8/layout/hierarchy1"/>
    <dgm:cxn modelId="{232F44B6-38AC-4A5D-A61A-CFB5E8C7EC42}" srcId="{911FE16D-8C4F-4A08-A1CF-22434EC02CF4}" destId="{8DBA311A-5423-4C10-9B69-2C9C4049D32E}" srcOrd="0" destOrd="0" parTransId="{020DE5DA-CAD3-4DD3-8639-7052457E34C9}" sibTransId="{CCF18AC0-9F45-4D7D-B781-90F30E3B5763}"/>
    <dgm:cxn modelId="{BCD8FCDA-3CC0-4786-849A-89AEECAB1A5F}" type="presOf" srcId="{01CDA3F4-D88A-4D9A-BD22-1447B55DEA3B}" destId="{61BE875C-4781-43B0-AC00-B86C7F614481}" srcOrd="0" destOrd="0" presId="urn:microsoft.com/office/officeart/2005/8/layout/hierarchy1"/>
    <dgm:cxn modelId="{1BA4B8D6-48F4-479D-BD5B-BDEF1262D6D7}" type="presOf" srcId="{911FE16D-8C4F-4A08-A1CF-22434EC02CF4}" destId="{EF5BFF1E-FEBE-4B3A-A7D9-128D85625D0E}" srcOrd="0" destOrd="0" presId="urn:microsoft.com/office/officeart/2005/8/layout/hierarchy1"/>
    <dgm:cxn modelId="{601BB3B1-AB37-4630-BEAE-24CBB150E051}" type="presOf" srcId="{EDD22D16-B283-4EA7-9A7C-D0A92CF0AEF2}" destId="{8A48C3FC-BA7F-473A-97A5-1702AEDD0A03}" srcOrd="0" destOrd="0" presId="urn:microsoft.com/office/officeart/2005/8/layout/hierarchy1"/>
    <dgm:cxn modelId="{D82AB034-A386-4B2B-95A7-44AFE0501610}" type="presOf" srcId="{26FA0A1E-98B8-4207-97AB-8AD79F00FA79}" destId="{11C31DC6-C721-434B-A502-0821B210C0D7}" srcOrd="0" destOrd="0" presId="urn:microsoft.com/office/officeart/2005/8/layout/hierarchy1"/>
    <dgm:cxn modelId="{2EC58FE2-C3A0-439D-AA66-8E8A87321078}" srcId="{837BE036-4644-4684-BCB9-2B9C6B6CBEEB}" destId="{15365ED7-2C18-49C2-8103-4ADEB73F3FE2}" srcOrd="1" destOrd="0" parTransId="{3B3A38FE-A8CF-42E8-A574-D4C0277A7EB0}" sibTransId="{142DA584-85B2-40E7-9A41-E9281EEA9559}"/>
    <dgm:cxn modelId="{3642525C-3CD3-4FFB-B17D-A6BDD0AE6BC1}" type="presOf" srcId="{1F4CA6BC-25F9-4984-8CA1-6BE0AC358735}" destId="{0B1F6C56-0224-420E-A141-A326E92ABAD5}" srcOrd="0" destOrd="0" presId="urn:microsoft.com/office/officeart/2005/8/layout/hierarchy1"/>
    <dgm:cxn modelId="{E52BAD12-7E39-441F-A234-79BE70AB0354}" type="presOf" srcId="{837BE036-4644-4684-BCB9-2B9C6B6CBEEB}" destId="{6290E857-267A-41AC-B15C-DEDA03FB332A}" srcOrd="0" destOrd="0" presId="urn:microsoft.com/office/officeart/2005/8/layout/hierarchy1"/>
    <dgm:cxn modelId="{25D3B438-70F5-4C60-ABD8-7950FB3C47A6}" srcId="{8DBA311A-5423-4C10-9B69-2C9C4049D32E}" destId="{837BE036-4644-4684-BCB9-2B9C6B6CBEEB}" srcOrd="0" destOrd="0" parTransId="{EDD22D16-B283-4EA7-9A7C-D0A92CF0AEF2}" sibTransId="{67DE5D79-7A74-4A8D-863D-0EF05B0A00D3}"/>
    <dgm:cxn modelId="{2C911438-0DD2-4188-A32A-D68AEF53655D}" type="presOf" srcId="{15365ED7-2C18-49C2-8103-4ADEB73F3FE2}" destId="{EE9F1BA1-7C7F-4383-890C-53670629A1DF}" srcOrd="0" destOrd="0" presId="urn:microsoft.com/office/officeart/2005/8/layout/hierarchy1"/>
    <dgm:cxn modelId="{482CF896-FF79-4B2B-97C0-899F5EDBCAF7}" type="presOf" srcId="{3B3A38FE-A8CF-42E8-A574-D4C0277A7EB0}" destId="{7ADC8F8B-817F-4C9D-9420-6989352FAB74}" srcOrd="0" destOrd="0" presId="urn:microsoft.com/office/officeart/2005/8/layout/hierarchy1"/>
    <dgm:cxn modelId="{C93F0606-A6FD-4CDA-97E2-5AC5A3CEE60E}" type="presParOf" srcId="{EF5BFF1E-FEBE-4B3A-A7D9-128D85625D0E}" destId="{0ADA904C-A640-42A2-B621-55B47FC086BB}" srcOrd="0" destOrd="0" presId="urn:microsoft.com/office/officeart/2005/8/layout/hierarchy1"/>
    <dgm:cxn modelId="{F9AD00A3-5C39-4CCA-90D5-A61FAAAEC165}" type="presParOf" srcId="{0ADA904C-A640-42A2-B621-55B47FC086BB}" destId="{8181A971-1EDB-4293-B61C-EF2740EC6342}" srcOrd="0" destOrd="0" presId="urn:microsoft.com/office/officeart/2005/8/layout/hierarchy1"/>
    <dgm:cxn modelId="{C38A51CD-0AEA-4285-93CF-02ABFD721226}" type="presParOf" srcId="{8181A971-1EDB-4293-B61C-EF2740EC6342}" destId="{990100CA-CD2D-4F35-9176-7BED4C47B044}" srcOrd="0" destOrd="0" presId="urn:microsoft.com/office/officeart/2005/8/layout/hierarchy1"/>
    <dgm:cxn modelId="{A0A4C31A-E36F-427A-B2C9-7FC55B87B362}" type="presParOf" srcId="{8181A971-1EDB-4293-B61C-EF2740EC6342}" destId="{9FEFA672-A780-41CE-A775-23DEC777B74C}" srcOrd="1" destOrd="0" presId="urn:microsoft.com/office/officeart/2005/8/layout/hierarchy1"/>
    <dgm:cxn modelId="{54C6E847-ED07-4932-A3A0-CDF84F2B5620}" type="presParOf" srcId="{0ADA904C-A640-42A2-B621-55B47FC086BB}" destId="{25463372-9094-4251-AEE2-051592096590}" srcOrd="1" destOrd="0" presId="urn:microsoft.com/office/officeart/2005/8/layout/hierarchy1"/>
    <dgm:cxn modelId="{B9194BD3-A3FB-42F0-9F92-00D2BE72BECB}" type="presParOf" srcId="{25463372-9094-4251-AEE2-051592096590}" destId="{8A48C3FC-BA7F-473A-97A5-1702AEDD0A03}" srcOrd="0" destOrd="0" presId="urn:microsoft.com/office/officeart/2005/8/layout/hierarchy1"/>
    <dgm:cxn modelId="{FDE81A66-35D0-4A56-A016-1F37503D6D99}" type="presParOf" srcId="{25463372-9094-4251-AEE2-051592096590}" destId="{BC742727-A4E0-43F8-BE8E-1824ADCB2A49}" srcOrd="1" destOrd="0" presId="urn:microsoft.com/office/officeart/2005/8/layout/hierarchy1"/>
    <dgm:cxn modelId="{1BA85EB1-1504-4AC3-BCCD-86F330BA65DC}" type="presParOf" srcId="{BC742727-A4E0-43F8-BE8E-1824ADCB2A49}" destId="{29CC2EF4-C876-4C83-964A-8257BD0E60E4}" srcOrd="0" destOrd="0" presId="urn:microsoft.com/office/officeart/2005/8/layout/hierarchy1"/>
    <dgm:cxn modelId="{4BEAEB74-7911-4DDA-B109-C747751E24F9}" type="presParOf" srcId="{29CC2EF4-C876-4C83-964A-8257BD0E60E4}" destId="{2B8EA4F6-96C4-4396-874A-4A8D5DD7BF2A}" srcOrd="0" destOrd="0" presId="urn:microsoft.com/office/officeart/2005/8/layout/hierarchy1"/>
    <dgm:cxn modelId="{F1A830CA-2A83-4630-900C-634574C6DCA8}" type="presParOf" srcId="{29CC2EF4-C876-4C83-964A-8257BD0E60E4}" destId="{6290E857-267A-41AC-B15C-DEDA03FB332A}" srcOrd="1" destOrd="0" presId="urn:microsoft.com/office/officeart/2005/8/layout/hierarchy1"/>
    <dgm:cxn modelId="{C9E1EB2F-107B-425F-80F2-C0449524FFF5}" type="presParOf" srcId="{BC742727-A4E0-43F8-BE8E-1824ADCB2A49}" destId="{745CCAC5-2816-441C-8FB6-8A391E14BD9F}" srcOrd="1" destOrd="0" presId="urn:microsoft.com/office/officeart/2005/8/layout/hierarchy1"/>
    <dgm:cxn modelId="{0C575D56-4DE7-4155-A9E3-80637A121711}" type="presParOf" srcId="{745CCAC5-2816-441C-8FB6-8A391E14BD9F}" destId="{0B1F6C56-0224-420E-A141-A326E92ABAD5}" srcOrd="0" destOrd="0" presId="urn:microsoft.com/office/officeart/2005/8/layout/hierarchy1"/>
    <dgm:cxn modelId="{D26ED218-0E54-4302-9350-1E465E784ABA}" type="presParOf" srcId="{745CCAC5-2816-441C-8FB6-8A391E14BD9F}" destId="{828CAF75-B895-4D8A-B20A-44BC312D980D}" srcOrd="1" destOrd="0" presId="urn:microsoft.com/office/officeart/2005/8/layout/hierarchy1"/>
    <dgm:cxn modelId="{17A603E7-5F02-4F6F-A6A8-D22BF33BC981}" type="presParOf" srcId="{828CAF75-B895-4D8A-B20A-44BC312D980D}" destId="{E8A3A9EC-06F1-465C-ADBD-A6658A393E66}" srcOrd="0" destOrd="0" presId="urn:microsoft.com/office/officeart/2005/8/layout/hierarchy1"/>
    <dgm:cxn modelId="{4395721B-C3C2-4E77-9794-0263EC785385}" type="presParOf" srcId="{E8A3A9EC-06F1-465C-ADBD-A6658A393E66}" destId="{74D4CD33-490C-4A6B-B4AC-9A2EE90B9B2E}" srcOrd="0" destOrd="0" presId="urn:microsoft.com/office/officeart/2005/8/layout/hierarchy1"/>
    <dgm:cxn modelId="{541FC1D2-FA10-4C73-90E6-F1F067461C38}" type="presParOf" srcId="{E8A3A9EC-06F1-465C-ADBD-A6658A393E66}" destId="{07746B79-28A8-4A7C-894B-28A1EB6D4032}" srcOrd="1" destOrd="0" presId="urn:microsoft.com/office/officeart/2005/8/layout/hierarchy1"/>
    <dgm:cxn modelId="{19D021E2-ABA2-4316-923E-6259442E95D4}" type="presParOf" srcId="{828CAF75-B895-4D8A-B20A-44BC312D980D}" destId="{CB342F05-156E-4295-8148-3E1DC6A1EB00}" srcOrd="1" destOrd="0" presId="urn:microsoft.com/office/officeart/2005/8/layout/hierarchy1"/>
    <dgm:cxn modelId="{F6DA7865-FF1A-4E9B-9050-76B6D91CC9CF}" type="presParOf" srcId="{745CCAC5-2816-441C-8FB6-8A391E14BD9F}" destId="{7ADC8F8B-817F-4C9D-9420-6989352FAB74}" srcOrd="2" destOrd="0" presId="urn:microsoft.com/office/officeart/2005/8/layout/hierarchy1"/>
    <dgm:cxn modelId="{9ECE3B71-DAA0-4B07-A610-543D1CA91F58}" type="presParOf" srcId="{745CCAC5-2816-441C-8FB6-8A391E14BD9F}" destId="{5FBD46D2-AC9E-4359-81F1-FEB1BC2AD2ED}" srcOrd="3" destOrd="0" presId="urn:microsoft.com/office/officeart/2005/8/layout/hierarchy1"/>
    <dgm:cxn modelId="{28EE5AF6-68DB-4F49-B0F1-F93BC120EA3A}" type="presParOf" srcId="{5FBD46D2-AC9E-4359-81F1-FEB1BC2AD2ED}" destId="{098A3436-B399-42A3-9EBA-BDB889D39ED2}" srcOrd="0" destOrd="0" presId="urn:microsoft.com/office/officeart/2005/8/layout/hierarchy1"/>
    <dgm:cxn modelId="{C708F0BB-4C54-41AF-94FE-6414A444CD45}" type="presParOf" srcId="{098A3436-B399-42A3-9EBA-BDB889D39ED2}" destId="{B89ED20C-9B21-4E4B-84BA-A8C4538739E8}" srcOrd="0" destOrd="0" presId="urn:microsoft.com/office/officeart/2005/8/layout/hierarchy1"/>
    <dgm:cxn modelId="{4EE95C66-0071-4108-AAC9-79CBE4EE29AC}" type="presParOf" srcId="{098A3436-B399-42A3-9EBA-BDB889D39ED2}" destId="{EE9F1BA1-7C7F-4383-890C-53670629A1DF}" srcOrd="1" destOrd="0" presId="urn:microsoft.com/office/officeart/2005/8/layout/hierarchy1"/>
    <dgm:cxn modelId="{E62B910A-2C3A-4BF7-9630-4CBA613EA6CB}" type="presParOf" srcId="{5FBD46D2-AC9E-4359-81F1-FEB1BC2AD2ED}" destId="{2317DDE7-1152-455A-9098-3B8DBEBB50BB}" srcOrd="1" destOrd="0" presId="urn:microsoft.com/office/officeart/2005/8/layout/hierarchy1"/>
    <dgm:cxn modelId="{C2719709-7162-4CDA-89EF-32110081308F}" type="presParOf" srcId="{25463372-9094-4251-AEE2-051592096590}" destId="{8226AC07-EFEA-4263-8D44-7FE8B96F153F}" srcOrd="2" destOrd="0" presId="urn:microsoft.com/office/officeart/2005/8/layout/hierarchy1"/>
    <dgm:cxn modelId="{15E2AB56-A1CE-426E-9562-134661800492}" type="presParOf" srcId="{25463372-9094-4251-AEE2-051592096590}" destId="{4E933584-BB38-421B-9D8F-0E3576E63714}" srcOrd="3" destOrd="0" presId="urn:microsoft.com/office/officeart/2005/8/layout/hierarchy1"/>
    <dgm:cxn modelId="{BB418F24-4051-4E40-A31D-AEAE731AC8DD}" type="presParOf" srcId="{4E933584-BB38-421B-9D8F-0E3576E63714}" destId="{F1D1CB90-E70A-4773-A06D-C86B845E48F6}" srcOrd="0" destOrd="0" presId="urn:microsoft.com/office/officeart/2005/8/layout/hierarchy1"/>
    <dgm:cxn modelId="{0F4AA023-F50F-4F9E-9377-D3E7F204F86D}" type="presParOf" srcId="{F1D1CB90-E70A-4773-A06D-C86B845E48F6}" destId="{659B0573-C4D6-4A82-B42D-EB299F810DAF}" srcOrd="0" destOrd="0" presId="urn:microsoft.com/office/officeart/2005/8/layout/hierarchy1"/>
    <dgm:cxn modelId="{CE5F60C8-E8F0-4535-A03D-2E4F337E3FD5}" type="presParOf" srcId="{F1D1CB90-E70A-4773-A06D-C86B845E48F6}" destId="{11C31DC6-C721-434B-A502-0821B210C0D7}" srcOrd="1" destOrd="0" presId="urn:microsoft.com/office/officeart/2005/8/layout/hierarchy1"/>
    <dgm:cxn modelId="{23584732-9563-40A7-A988-A5B83AF202D9}" type="presParOf" srcId="{4E933584-BB38-421B-9D8F-0E3576E63714}" destId="{BEE11F05-D814-4060-BCD9-3E415867C8DC}" srcOrd="1" destOrd="0" presId="urn:microsoft.com/office/officeart/2005/8/layout/hierarchy1"/>
    <dgm:cxn modelId="{6B5EDFC4-078D-4B66-82D1-5C9F59422B6B}" type="presParOf" srcId="{BEE11F05-D814-4060-BCD9-3E415867C8DC}" destId="{EAACECBC-98A4-4ADD-9287-A71137B86E08}" srcOrd="0" destOrd="0" presId="urn:microsoft.com/office/officeart/2005/8/layout/hierarchy1"/>
    <dgm:cxn modelId="{3C49AD6C-3555-4E67-A03E-96F7842131B2}" type="presParOf" srcId="{BEE11F05-D814-4060-BCD9-3E415867C8DC}" destId="{5943A833-8D04-445D-9D2E-B818BCF389D4}" srcOrd="1" destOrd="0" presId="urn:microsoft.com/office/officeart/2005/8/layout/hierarchy1"/>
    <dgm:cxn modelId="{990B1E76-644E-41BB-8138-13CBF968448F}" type="presParOf" srcId="{5943A833-8D04-445D-9D2E-B818BCF389D4}" destId="{043B40E9-357E-43A8-88E4-A4902FBDDCA0}" srcOrd="0" destOrd="0" presId="urn:microsoft.com/office/officeart/2005/8/layout/hierarchy1"/>
    <dgm:cxn modelId="{BD5F02CE-D3A3-4CB5-917D-EF9A61C0041E}" type="presParOf" srcId="{043B40E9-357E-43A8-88E4-A4902FBDDCA0}" destId="{AE8703AE-A575-49BD-BF1A-A157CDA08FBF}" srcOrd="0" destOrd="0" presId="urn:microsoft.com/office/officeart/2005/8/layout/hierarchy1"/>
    <dgm:cxn modelId="{A3B12B4C-3D67-420F-98D8-A01584281785}" type="presParOf" srcId="{043B40E9-357E-43A8-88E4-A4902FBDDCA0}" destId="{61BE875C-4781-43B0-AC00-B86C7F614481}" srcOrd="1" destOrd="0" presId="urn:microsoft.com/office/officeart/2005/8/layout/hierarchy1"/>
    <dgm:cxn modelId="{B9048A25-A0E6-47E9-B932-64655E48D42F}" type="presParOf" srcId="{5943A833-8D04-445D-9D2E-B818BCF389D4}" destId="{1C724E27-54EC-4E8F-8FBA-7BCB78920C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ECBC-98A4-4ADD-9287-A71137B86E08}">
      <dsp:nvSpPr>
        <dsp:cNvPr id="0" name=""/>
        <dsp:cNvSpPr/>
      </dsp:nvSpPr>
      <dsp:spPr>
        <a:xfrm>
          <a:off x="6288419" y="2972934"/>
          <a:ext cx="91440" cy="553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32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6AC07-EFEA-4263-8D44-7FE8B96F153F}">
      <dsp:nvSpPr>
        <dsp:cNvPr id="0" name=""/>
        <dsp:cNvSpPr/>
      </dsp:nvSpPr>
      <dsp:spPr>
        <a:xfrm>
          <a:off x="4473572" y="1113523"/>
          <a:ext cx="1860567" cy="651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230"/>
              </a:lnTo>
              <a:lnTo>
                <a:pt x="1860567" y="475230"/>
              </a:lnTo>
              <a:lnTo>
                <a:pt x="1860567" y="651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C8F8B-817F-4C9D-9420-6989352FAB74}">
      <dsp:nvSpPr>
        <dsp:cNvPr id="0" name=""/>
        <dsp:cNvSpPr/>
      </dsp:nvSpPr>
      <dsp:spPr>
        <a:xfrm>
          <a:off x="2846605" y="2972934"/>
          <a:ext cx="1162511" cy="553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23"/>
              </a:lnTo>
              <a:lnTo>
                <a:pt x="1162511" y="377023"/>
              </a:lnTo>
              <a:lnTo>
                <a:pt x="1162511" y="5532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F6C56-0224-420E-A141-A326E92ABAD5}">
      <dsp:nvSpPr>
        <dsp:cNvPr id="0" name=""/>
        <dsp:cNvSpPr/>
      </dsp:nvSpPr>
      <dsp:spPr>
        <a:xfrm>
          <a:off x="1684094" y="2972934"/>
          <a:ext cx="1162511" cy="553249"/>
        </a:xfrm>
        <a:custGeom>
          <a:avLst/>
          <a:gdLst/>
          <a:ahLst/>
          <a:cxnLst/>
          <a:rect l="0" t="0" r="0" b="0"/>
          <a:pathLst>
            <a:path>
              <a:moveTo>
                <a:pt x="1162511" y="0"/>
              </a:moveTo>
              <a:lnTo>
                <a:pt x="1162511" y="377023"/>
              </a:lnTo>
              <a:lnTo>
                <a:pt x="0" y="377023"/>
              </a:lnTo>
              <a:lnTo>
                <a:pt x="0" y="5532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8C3FC-BA7F-473A-97A5-1702AEDD0A03}">
      <dsp:nvSpPr>
        <dsp:cNvPr id="0" name=""/>
        <dsp:cNvSpPr/>
      </dsp:nvSpPr>
      <dsp:spPr>
        <a:xfrm>
          <a:off x="2846605" y="1113523"/>
          <a:ext cx="1626966" cy="651456"/>
        </a:xfrm>
        <a:custGeom>
          <a:avLst/>
          <a:gdLst/>
          <a:ahLst/>
          <a:cxnLst/>
          <a:rect l="0" t="0" r="0" b="0"/>
          <a:pathLst>
            <a:path>
              <a:moveTo>
                <a:pt x="1626966" y="0"/>
              </a:moveTo>
              <a:lnTo>
                <a:pt x="1626966" y="475230"/>
              </a:lnTo>
              <a:lnTo>
                <a:pt x="0" y="475230"/>
              </a:lnTo>
              <a:lnTo>
                <a:pt x="0" y="651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100CA-CD2D-4F35-9176-7BED4C47B044}">
      <dsp:nvSpPr>
        <dsp:cNvPr id="0" name=""/>
        <dsp:cNvSpPr/>
      </dsp:nvSpPr>
      <dsp:spPr>
        <a:xfrm>
          <a:off x="3522426" y="-94431"/>
          <a:ext cx="1902291" cy="120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FA672-A780-41CE-A775-23DEC777B74C}">
      <dsp:nvSpPr>
        <dsp:cNvPr id="0" name=""/>
        <dsp:cNvSpPr/>
      </dsp:nvSpPr>
      <dsp:spPr>
        <a:xfrm>
          <a:off x="3733792" y="106365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Tunalaras</a:t>
          </a:r>
          <a:endParaRPr lang="en-US" sz="1100" kern="1200" dirty="0"/>
        </a:p>
      </dsp:txBody>
      <dsp:txXfrm>
        <a:off x="3769172" y="141745"/>
        <a:ext cx="1831531" cy="1137194"/>
      </dsp:txXfrm>
    </dsp:sp>
    <dsp:sp modelId="{2B8EA4F6-96C4-4396-874A-4A8D5DD7BF2A}">
      <dsp:nvSpPr>
        <dsp:cNvPr id="0" name=""/>
        <dsp:cNvSpPr/>
      </dsp:nvSpPr>
      <dsp:spPr>
        <a:xfrm>
          <a:off x="1895460" y="1764979"/>
          <a:ext cx="1902291" cy="120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0E857-267A-41AC-B15C-DEDA03FB332A}">
      <dsp:nvSpPr>
        <dsp:cNvPr id="0" name=""/>
        <dsp:cNvSpPr/>
      </dsp:nvSpPr>
      <dsp:spPr>
        <a:xfrm>
          <a:off x="2106825" y="1965777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Jenis</a:t>
          </a:r>
          <a:r>
            <a:rPr lang="en-US" sz="1100" kern="1200" dirty="0"/>
            <a:t> </a:t>
          </a:r>
        </a:p>
      </dsp:txBody>
      <dsp:txXfrm>
        <a:off x="2142205" y="2001157"/>
        <a:ext cx="1831531" cy="1137194"/>
      </dsp:txXfrm>
    </dsp:sp>
    <dsp:sp modelId="{74D4CD33-490C-4A6B-B4AC-9A2EE90B9B2E}">
      <dsp:nvSpPr>
        <dsp:cNvPr id="0" name=""/>
        <dsp:cNvSpPr/>
      </dsp:nvSpPr>
      <dsp:spPr>
        <a:xfrm>
          <a:off x="732948" y="3526184"/>
          <a:ext cx="1902291" cy="120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46B79-28A8-4A7C-894B-28A1EB6D4032}">
      <dsp:nvSpPr>
        <dsp:cNvPr id="0" name=""/>
        <dsp:cNvSpPr/>
      </dsp:nvSpPr>
      <dsp:spPr>
        <a:xfrm>
          <a:off x="944314" y="3726981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Aspek</a:t>
          </a:r>
          <a:r>
            <a:rPr lang="en-US" sz="1100" kern="1200" dirty="0"/>
            <a:t> </a:t>
          </a:r>
          <a:r>
            <a:rPr lang="en-US" sz="1100" kern="1200" dirty="0" err="1"/>
            <a:t>kepribadian</a:t>
          </a:r>
          <a:r>
            <a:rPr lang="en-US" sz="1100" kern="1200" dirty="0"/>
            <a:t>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1. </a:t>
          </a:r>
          <a:r>
            <a:rPr lang="en-US" sz="1100" kern="1200" dirty="0" err="1"/>
            <a:t>Emosi</a:t>
          </a:r>
          <a:r>
            <a:rPr lang="en-US" sz="1100" kern="1200" dirty="0"/>
            <a:t> (</a:t>
          </a:r>
          <a:r>
            <a:rPr lang="en-US" sz="1100" kern="1200" dirty="0" err="1"/>
            <a:t>kelainan</a:t>
          </a:r>
          <a:r>
            <a:rPr lang="en-US" sz="1100" kern="1200" dirty="0"/>
            <a:t> </a:t>
          </a:r>
          <a:r>
            <a:rPr lang="en-US" sz="1100" kern="1200" dirty="0" err="1"/>
            <a:t>perkembangan</a:t>
          </a:r>
          <a:r>
            <a:rPr lang="en-US" sz="1100" kern="1200" dirty="0"/>
            <a:t> </a:t>
          </a:r>
          <a:r>
            <a:rPr lang="en-US" sz="1100" kern="1200" dirty="0" err="1"/>
            <a:t>emosi</a:t>
          </a:r>
          <a:r>
            <a:rPr lang="en-US" sz="1100" kern="1200" dirty="0"/>
            <a:t>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2. </a:t>
          </a:r>
          <a:r>
            <a:rPr lang="en-US" sz="1100" kern="1200" dirty="0" err="1"/>
            <a:t>Sosial</a:t>
          </a:r>
          <a:r>
            <a:rPr lang="en-US" sz="1100" kern="1200" dirty="0"/>
            <a:t> (</a:t>
          </a:r>
          <a:r>
            <a:rPr lang="en-US" sz="1100" kern="1200" dirty="0" err="1"/>
            <a:t>kelainan</a:t>
          </a:r>
          <a:r>
            <a:rPr lang="en-US" sz="1100" kern="1200" dirty="0"/>
            <a:t> </a:t>
          </a:r>
          <a:r>
            <a:rPr lang="en-US" sz="1100" kern="1200" dirty="0" err="1"/>
            <a:t>dalam</a:t>
          </a:r>
          <a:r>
            <a:rPr lang="en-US" sz="1100" kern="1200" dirty="0"/>
            <a:t> </a:t>
          </a:r>
          <a:r>
            <a:rPr lang="en-US" sz="1100" kern="1200" dirty="0" err="1"/>
            <a:t>penyesuaian</a:t>
          </a:r>
          <a:r>
            <a:rPr lang="en-US" sz="1100" kern="1200" dirty="0"/>
            <a:t> </a:t>
          </a:r>
          <a:r>
            <a:rPr lang="en-US" sz="1100" kern="1200" dirty="0" err="1"/>
            <a:t>diri</a:t>
          </a:r>
          <a:r>
            <a:rPr lang="en-US" sz="1100" kern="1200" dirty="0"/>
            <a:t> </a:t>
          </a:r>
          <a:r>
            <a:rPr lang="en-US" sz="1100" kern="1200" dirty="0" err="1"/>
            <a:t>dalam</a:t>
          </a:r>
          <a:r>
            <a:rPr lang="en-US" sz="1100" kern="1200" dirty="0"/>
            <a:t> </a:t>
          </a:r>
          <a:r>
            <a:rPr lang="en-US" sz="1100" kern="1200" dirty="0" err="1"/>
            <a:t>pergaulan</a:t>
          </a:r>
          <a:r>
            <a:rPr lang="en-US" sz="1100" kern="1200" dirty="0"/>
            <a:t>) </a:t>
          </a:r>
        </a:p>
      </dsp:txBody>
      <dsp:txXfrm>
        <a:off x="979694" y="3762361"/>
        <a:ext cx="1831531" cy="1137194"/>
      </dsp:txXfrm>
    </dsp:sp>
    <dsp:sp modelId="{B89ED20C-9B21-4E4B-84BA-A8C4538739E8}">
      <dsp:nvSpPr>
        <dsp:cNvPr id="0" name=""/>
        <dsp:cNvSpPr/>
      </dsp:nvSpPr>
      <dsp:spPr>
        <a:xfrm>
          <a:off x="3057971" y="3526184"/>
          <a:ext cx="1902291" cy="120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F1BA1-7C7F-4383-890C-53670629A1DF}">
      <dsp:nvSpPr>
        <dsp:cNvPr id="0" name=""/>
        <dsp:cNvSpPr/>
      </dsp:nvSpPr>
      <dsp:spPr>
        <a:xfrm>
          <a:off x="3269337" y="3726981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Kesehatan</a:t>
          </a:r>
          <a:r>
            <a:rPr lang="en-US" sz="1100" kern="1200" dirty="0"/>
            <a:t> </a:t>
          </a:r>
          <a:r>
            <a:rPr lang="en-US" sz="1100" kern="1200" dirty="0" err="1"/>
            <a:t>jiwa</a:t>
          </a:r>
          <a:r>
            <a:rPr lang="en-US" sz="1100" kern="1200" dirty="0"/>
            <a:t>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1. </a:t>
          </a:r>
          <a:r>
            <a:rPr lang="en-US" sz="1100" kern="1200" dirty="0" err="1"/>
            <a:t>Psikopat</a:t>
          </a:r>
          <a:r>
            <a:rPr lang="en-US" sz="1100" kern="1200" dirty="0">
              <a:sym typeface="Wingdings" panose="05000000000000000000" pitchFamily="2" charset="2"/>
            </a:rPr>
            <a:t> </a:t>
          </a:r>
          <a:r>
            <a:rPr lang="en-US" sz="1100" kern="1200" dirty="0" err="1">
              <a:sym typeface="Wingdings" panose="05000000000000000000" pitchFamily="2" charset="2"/>
            </a:rPr>
            <a:t>genetik</a:t>
          </a:r>
          <a:r>
            <a:rPr lang="en-US" sz="1100" kern="1200" dirty="0">
              <a:sym typeface="Wingdings" panose="05000000000000000000" pitchFamily="2" charset="2"/>
            </a:rPr>
            <a:t>, </a:t>
          </a:r>
          <a:r>
            <a:rPr lang="en-US" sz="1100" kern="1200" dirty="0" err="1">
              <a:sym typeface="Wingdings" panose="05000000000000000000" pitchFamily="2" charset="2"/>
            </a:rPr>
            <a:t>sulit</a:t>
          </a:r>
          <a:r>
            <a:rPr lang="en-US" sz="1100" kern="1200" dirty="0">
              <a:sym typeface="Wingdings" panose="05000000000000000000" pitchFamily="2" charset="2"/>
            </a:rPr>
            <a:t> </a:t>
          </a:r>
          <a:r>
            <a:rPr lang="en-US" sz="1100" kern="1200" dirty="0" err="1">
              <a:sym typeface="Wingdings" panose="05000000000000000000" pitchFamily="2" charset="2"/>
            </a:rPr>
            <a:t>disembuhkan</a:t>
          </a:r>
          <a:r>
            <a:rPr lang="en-US" sz="1100" kern="1200" dirty="0">
              <a:sym typeface="Wingdings" panose="05000000000000000000" pitchFamily="2" charset="2"/>
            </a:rPr>
            <a:t> </a:t>
          </a:r>
          <a:r>
            <a:rPr lang="en-US" sz="1100" kern="1200" dirty="0" err="1">
              <a:sym typeface="Wingdings" panose="05000000000000000000" pitchFamily="2" charset="2"/>
            </a:rPr>
            <a:t>terapi</a:t>
          </a:r>
          <a:r>
            <a:rPr lang="en-US" sz="1100" kern="1200" dirty="0">
              <a:sym typeface="Wingdings" panose="05000000000000000000" pitchFamily="2" charset="2"/>
            </a:rPr>
            <a:t> </a:t>
          </a:r>
          <a:r>
            <a:rPr lang="en-US" sz="1100" kern="1200" dirty="0" err="1">
              <a:sym typeface="Wingdings" panose="05000000000000000000" pitchFamily="2" charset="2"/>
            </a:rPr>
            <a:t>kejiwaan</a:t>
          </a:r>
          <a:r>
            <a:rPr lang="en-US" sz="1100" kern="1200" dirty="0">
              <a:sym typeface="Wingdings" panose="05000000000000000000" pitchFamily="2" charset="2"/>
            </a:rPr>
            <a:t> 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2. Tuna </a:t>
          </a:r>
          <a:r>
            <a:rPr lang="en-US" sz="1100" kern="1200" dirty="0" err="1"/>
            <a:t>laras</a:t>
          </a:r>
          <a:r>
            <a:rPr lang="en-US" sz="1100" kern="1200" dirty="0"/>
            <a:t> </a:t>
          </a:r>
          <a:r>
            <a:rPr lang="en-US" sz="1100" kern="1200" dirty="0" err="1"/>
            <a:t>sementara</a:t>
          </a:r>
          <a:r>
            <a:rPr lang="en-US" sz="1100" kern="1200" dirty="0"/>
            <a:t> </a:t>
          </a:r>
          <a:r>
            <a:rPr lang="en-US" sz="1100" kern="1200" dirty="0">
              <a:sym typeface="Wingdings" panose="05000000000000000000" pitchFamily="2" charset="2"/>
            </a:rPr>
            <a:t></a:t>
          </a:r>
          <a:r>
            <a:rPr lang="en-US" sz="1100" kern="1200" dirty="0" err="1">
              <a:sym typeface="Wingdings" panose="05000000000000000000" pitchFamily="2" charset="2"/>
            </a:rPr>
            <a:t>sekolah</a:t>
          </a:r>
          <a:r>
            <a:rPr lang="en-US" sz="1100" kern="1200" dirty="0">
              <a:sym typeface="Wingdings" panose="05000000000000000000" pitchFamily="2" charset="2"/>
            </a:rPr>
            <a:t> </a:t>
          </a:r>
          <a:r>
            <a:rPr lang="en-US" sz="1100" kern="1200" dirty="0" err="1">
              <a:sym typeface="Wingdings" panose="05000000000000000000" pitchFamily="2" charset="2"/>
            </a:rPr>
            <a:t>khusus</a:t>
          </a:r>
          <a:r>
            <a:rPr lang="en-US" sz="1100" kern="1200" dirty="0"/>
            <a:t> </a:t>
          </a:r>
        </a:p>
      </dsp:txBody>
      <dsp:txXfrm>
        <a:off x="3304717" y="3762361"/>
        <a:ext cx="1831531" cy="1137194"/>
      </dsp:txXfrm>
    </dsp:sp>
    <dsp:sp modelId="{659B0573-C4D6-4A82-B42D-EB299F810DAF}">
      <dsp:nvSpPr>
        <dsp:cNvPr id="0" name=""/>
        <dsp:cNvSpPr/>
      </dsp:nvSpPr>
      <dsp:spPr>
        <a:xfrm>
          <a:off x="5382994" y="1764979"/>
          <a:ext cx="1902291" cy="120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31DC6-C721-434B-A502-0821B210C0D7}">
      <dsp:nvSpPr>
        <dsp:cNvPr id="0" name=""/>
        <dsp:cNvSpPr/>
      </dsp:nvSpPr>
      <dsp:spPr>
        <a:xfrm>
          <a:off x="5594359" y="1965777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Derajat</a:t>
          </a:r>
          <a:r>
            <a:rPr lang="en-US" sz="1100" kern="1200" dirty="0"/>
            <a:t> </a:t>
          </a:r>
          <a:r>
            <a:rPr lang="en-US" sz="1100" kern="1200" dirty="0" err="1"/>
            <a:t>penyimpangan</a:t>
          </a:r>
          <a:r>
            <a:rPr lang="en-US" sz="1100" kern="1200" dirty="0"/>
            <a:t> </a:t>
          </a:r>
        </a:p>
      </dsp:txBody>
      <dsp:txXfrm>
        <a:off x="5629739" y="2001157"/>
        <a:ext cx="1831531" cy="1137194"/>
      </dsp:txXfrm>
    </dsp:sp>
    <dsp:sp modelId="{AE8703AE-A575-49BD-BF1A-A157CDA08FBF}">
      <dsp:nvSpPr>
        <dsp:cNvPr id="0" name=""/>
        <dsp:cNvSpPr/>
      </dsp:nvSpPr>
      <dsp:spPr>
        <a:xfrm>
          <a:off x="5382994" y="3526184"/>
          <a:ext cx="1902291" cy="120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E875C-4781-43B0-AC00-B86C7F614481}">
      <dsp:nvSpPr>
        <dsp:cNvPr id="0" name=""/>
        <dsp:cNvSpPr/>
      </dsp:nvSpPr>
      <dsp:spPr>
        <a:xfrm>
          <a:off x="5594359" y="3726981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1. </a:t>
          </a:r>
          <a:r>
            <a:rPr lang="en-US" sz="1100" kern="1200" dirty="0" err="1"/>
            <a:t>Ringan</a:t>
          </a:r>
          <a:r>
            <a:rPr lang="en-US" sz="1100" kern="1200" dirty="0">
              <a:sym typeface="Wingdings" panose="05000000000000000000" pitchFamily="2" charset="2"/>
            </a:rPr>
            <a:t> </a:t>
          </a:r>
          <a:r>
            <a:rPr lang="en-US" sz="1100" kern="1200" dirty="0" err="1">
              <a:sym typeface="Wingdings" panose="05000000000000000000" pitchFamily="2" charset="2"/>
            </a:rPr>
            <a:t>sekolah</a:t>
          </a:r>
          <a:r>
            <a:rPr lang="en-US" sz="1100" kern="1200" dirty="0">
              <a:sym typeface="Wingdings" panose="05000000000000000000" pitchFamily="2" charset="2"/>
            </a:rPr>
            <a:t> </a:t>
          </a:r>
          <a:r>
            <a:rPr lang="en-US" sz="1100" kern="1200" dirty="0" err="1">
              <a:sym typeface="Wingdings" panose="05000000000000000000" pitchFamily="2" charset="2"/>
            </a:rPr>
            <a:t>umum</a:t>
          </a:r>
          <a:r>
            <a:rPr lang="en-US" sz="1100" kern="1200" dirty="0">
              <a:sym typeface="Wingdings" panose="05000000000000000000" pitchFamily="2" charset="2"/>
            </a:rPr>
            <a:t>, </a:t>
          </a:r>
          <a:r>
            <a:rPr lang="en-US" sz="1100" kern="1200" dirty="0" err="1">
              <a:sym typeface="Wingdings" panose="05000000000000000000" pitchFamily="2" charset="2"/>
            </a:rPr>
            <a:t>pendampingan</a:t>
          </a:r>
          <a:r>
            <a:rPr lang="en-US" sz="1100" kern="1200" dirty="0">
              <a:sym typeface="Wingdings" panose="05000000000000000000" pitchFamily="2" charset="2"/>
            </a:rPr>
            <a:t> BK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2. </a:t>
          </a:r>
          <a:r>
            <a:rPr lang="en-US" sz="1100" kern="1200" dirty="0" err="1"/>
            <a:t>Sedang</a:t>
          </a:r>
          <a:r>
            <a:rPr lang="en-US" sz="1100" kern="1200" dirty="0">
              <a:sym typeface="Wingdings" panose="05000000000000000000" pitchFamily="2" charset="2"/>
            </a:rPr>
            <a:t> </a:t>
          </a:r>
          <a:r>
            <a:rPr lang="en-US" sz="1100" kern="1200" dirty="0" err="1">
              <a:sym typeface="Wingdings" panose="05000000000000000000" pitchFamily="2" charset="2"/>
            </a:rPr>
            <a:t>masuk</a:t>
          </a:r>
          <a:r>
            <a:rPr lang="en-US" sz="1100" kern="1200" dirty="0">
              <a:sym typeface="Wingdings" panose="05000000000000000000" pitchFamily="2" charset="2"/>
            </a:rPr>
            <a:t> </a:t>
          </a:r>
          <a:r>
            <a:rPr lang="en-US" sz="1100" kern="1200" dirty="0" err="1">
              <a:sym typeface="Wingdings" panose="05000000000000000000" pitchFamily="2" charset="2"/>
            </a:rPr>
            <a:t>asrama</a:t>
          </a:r>
          <a:r>
            <a:rPr lang="en-US" sz="1100" kern="1200" dirty="0">
              <a:sym typeface="Wingdings" panose="05000000000000000000" pitchFamily="2" charset="2"/>
            </a:rPr>
            <a:t>, SLB E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3. </a:t>
          </a:r>
          <a:r>
            <a:rPr lang="en-US" sz="1100" kern="1200" dirty="0" err="1"/>
            <a:t>Berat</a:t>
          </a:r>
          <a:r>
            <a:rPr lang="en-US" sz="1100" kern="1200" dirty="0"/>
            <a:t> </a:t>
          </a:r>
          <a:r>
            <a:rPr lang="en-US" sz="1100" kern="1200" dirty="0">
              <a:sym typeface="Wingdings" panose="05000000000000000000" pitchFamily="2" charset="2"/>
            </a:rPr>
            <a:t> </a:t>
          </a:r>
          <a:r>
            <a:rPr lang="en-US" sz="1100" kern="1200" dirty="0" err="1">
              <a:sym typeface="Wingdings" panose="05000000000000000000" pitchFamily="2" charset="2"/>
            </a:rPr>
            <a:t>delinkuensiLP</a:t>
          </a:r>
          <a:endParaRPr lang="en-US" sz="1100" kern="1200" dirty="0"/>
        </a:p>
      </dsp:txBody>
      <dsp:txXfrm>
        <a:off x="5629739" y="3762361"/>
        <a:ext cx="1831531" cy="1137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4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3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5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6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5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4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0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8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97FC-DC0F-4CE0-9B1F-B1B25940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1B956CB-2FCB-4B0D-A363-589F3F3C8570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E071-9051-4D4E-A93A-707758697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0C48-8FA1-400A-A7A6-46BD0A45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3EA7E9BC-B73B-44D9-9C56-E19CA0FAC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7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ANAK TUNALARAS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Nurul Khasanah, </a:t>
            </a:r>
            <a:r>
              <a:rPr lang="en-US" sz="2400" dirty="0" err="1">
                <a:latin typeface="Book Antiqua" panose="02040602050305030304" pitchFamily="18" charset="0"/>
              </a:rPr>
              <a:t>M.Psi</a:t>
            </a:r>
            <a:r>
              <a:rPr lang="en-US" sz="2400" dirty="0">
                <a:latin typeface="Book Antiqua" panose="02040602050305030304" pitchFamily="18" charset="0"/>
              </a:rPr>
              <a:t>., </a:t>
            </a:r>
            <a:r>
              <a:rPr lang="en-US" sz="2400" dirty="0" err="1">
                <a:latin typeface="Book Antiqua" panose="02040602050305030304" pitchFamily="18" charset="0"/>
              </a:rPr>
              <a:t>Psikolog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441325"/>
          </a:xfrm>
        </p:spPr>
        <p:txBody>
          <a:bodyPr/>
          <a:lstStyle/>
          <a:p>
            <a:r>
              <a:rPr lang="en-US" sz="3600" dirty="0" err="1"/>
              <a:t>Etiologi</a:t>
            </a:r>
            <a:r>
              <a:rPr lang="en-US" sz="3600" dirty="0"/>
              <a:t> (</a:t>
            </a:r>
            <a:r>
              <a:rPr lang="en-US" sz="3600" dirty="0" err="1"/>
              <a:t>faktor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&amp; </a:t>
            </a:r>
            <a:r>
              <a:rPr lang="en-US" sz="3600" dirty="0" err="1"/>
              <a:t>lingkungan</a:t>
            </a:r>
            <a:r>
              <a:rPr lang="en-US" sz="3600" dirty="0"/>
              <a:t>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/>
          <a:p>
            <a:r>
              <a:rPr lang="en-US" sz="2800" dirty="0"/>
              <a:t>Tingkat </a:t>
            </a:r>
            <a:r>
              <a:rPr lang="en-US" sz="2800" dirty="0" err="1"/>
              <a:t>kekerasan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media (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televisi</a:t>
            </a:r>
            <a:r>
              <a:rPr lang="en-US" sz="2800" dirty="0"/>
              <a:t>  &amp; 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teror</a:t>
            </a:r>
            <a:r>
              <a:rPr lang="en-US" sz="2800" dirty="0"/>
              <a:t> &amp; </a:t>
            </a:r>
            <a:r>
              <a:rPr lang="en-US" sz="2800" dirty="0" err="1"/>
              <a:t>kekerasan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Keberadaan</a:t>
            </a:r>
            <a:r>
              <a:rPr lang="en-US" sz="2800" dirty="0"/>
              <a:t> </a:t>
            </a:r>
            <a:r>
              <a:rPr lang="en-US" sz="2800" dirty="0" err="1"/>
              <a:t>obat-obatan</a:t>
            </a:r>
            <a:r>
              <a:rPr lang="en-US" sz="2800" dirty="0"/>
              <a:t> </a:t>
            </a:r>
            <a:r>
              <a:rPr lang="en-US" sz="2800" dirty="0" err="1"/>
              <a:t>terlarang</a:t>
            </a:r>
            <a:r>
              <a:rPr lang="en-US" sz="2800" dirty="0"/>
              <a:t> &amp;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penggunaannya</a:t>
            </a:r>
            <a:r>
              <a:rPr lang="en-US" sz="2800" dirty="0"/>
              <a:t> di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/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seksual</a:t>
            </a:r>
            <a:endParaRPr lang="en-US" sz="2800" dirty="0"/>
          </a:p>
          <a:p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religius</a:t>
            </a:r>
            <a:r>
              <a:rPr lang="en-US" sz="2800" dirty="0"/>
              <a:t> &amp; </a:t>
            </a:r>
            <a:r>
              <a:rPr lang="en-US" sz="2800" dirty="0" err="1"/>
              <a:t>larangan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endParaRPr lang="en-US" sz="2800" dirty="0"/>
          </a:p>
          <a:p>
            <a:r>
              <a:rPr lang="en-US" sz="2800" dirty="0" err="1"/>
              <a:t>Hambatan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kecelakaan</a:t>
            </a:r>
            <a:r>
              <a:rPr lang="en-US" sz="2800" dirty="0"/>
              <a:t> </a:t>
            </a:r>
            <a:r>
              <a:rPr lang="en-US" sz="2800" dirty="0" err="1"/>
              <a:t>nuklir</a:t>
            </a:r>
            <a:r>
              <a:rPr lang="en-US" sz="2800" dirty="0"/>
              <a:t> &amp; </a:t>
            </a:r>
            <a:r>
              <a:rPr lang="en-US" sz="2800" dirty="0" err="1"/>
              <a:t>peperangan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85799"/>
          </a:xfrm>
        </p:spPr>
        <p:txBody>
          <a:bodyPr/>
          <a:lstStyle/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18150"/>
          </a:xfrm>
        </p:spPr>
        <p:txBody>
          <a:bodyPr/>
          <a:lstStyle/>
          <a:p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pengangguran</a:t>
            </a:r>
            <a:r>
              <a:rPr lang="en-US" dirty="0"/>
              <a:t>, DO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, </a:t>
            </a:r>
            <a:r>
              <a:rPr lang="en-US" dirty="0" err="1"/>
              <a:t>prasarana</a:t>
            </a:r>
            <a:r>
              <a:rPr lang="en-US" dirty="0"/>
              <a:t> &amp; </a:t>
            </a:r>
            <a:r>
              <a:rPr lang="en-US" dirty="0" err="1"/>
              <a:t>sarana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memadai</a:t>
            </a:r>
            <a:endParaRPr lang="en-US" dirty="0"/>
          </a:p>
          <a:p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beragam</a:t>
            </a:r>
            <a:endParaRPr lang="en-US" dirty="0"/>
          </a:p>
          <a:p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&amp;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7550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685799"/>
          </a:xfrm>
        </p:spPr>
        <p:txBody>
          <a:bodyPr/>
          <a:lstStyle/>
          <a:p>
            <a:r>
              <a:rPr lang="en-US" dirty="0" err="1"/>
              <a:t>Identifikasi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r>
              <a:rPr lang="en-US" sz="2400" i="1" dirty="0"/>
              <a:t>Conduct disorder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externalizing, paling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diidentifikasi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Tahapan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Proses screening. Guru </a:t>
            </a:r>
            <a:r>
              <a:rPr lang="en-US" sz="2400" dirty="0" err="1"/>
              <a:t>mendata</a:t>
            </a:r>
            <a:r>
              <a:rPr lang="en-US" sz="2400" dirty="0"/>
              <a:t> &amp;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externalizing &amp; internalizing.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tertinggi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/>
              <a:t>Guru </a:t>
            </a:r>
            <a:r>
              <a:rPr lang="en-US" sz="2400" dirty="0" err="1"/>
              <a:t>melengkapi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ceklis</a:t>
            </a:r>
            <a:r>
              <a:rPr lang="en-US" sz="2400" dirty="0"/>
              <a:t> data. </a:t>
            </a:r>
            <a:r>
              <a:rPr lang="en-US" sz="2400" dirty="0" err="1"/>
              <a:t>Ceklis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bulan-bulan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(</a:t>
            </a:r>
            <a:r>
              <a:rPr lang="en-US" sz="2400" dirty="0" err="1"/>
              <a:t>mencuri</a:t>
            </a:r>
            <a:r>
              <a:rPr lang="en-US" sz="2400" dirty="0"/>
              <a:t>, </a:t>
            </a:r>
            <a:r>
              <a:rPr lang="en-US" sz="2400" dirty="0" err="1"/>
              <a:t>tantru</a:t>
            </a:r>
            <a:r>
              <a:rPr lang="en-US" sz="2400" dirty="0"/>
              <a:t>, </a:t>
            </a:r>
            <a:r>
              <a:rPr lang="en-US" sz="2400" dirty="0" err="1"/>
              <a:t>memaki</a:t>
            </a:r>
            <a:r>
              <a:rPr lang="en-US" sz="2400" dirty="0"/>
              <a:t>). Data </a:t>
            </a:r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(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,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).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diobservasi</a:t>
            </a:r>
            <a:r>
              <a:rPr lang="en-US" sz="2400" dirty="0"/>
              <a:t> di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bermain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, </a:t>
            </a:r>
            <a:r>
              <a:rPr lang="en-US" sz="2400" dirty="0" err="1"/>
              <a:t>psikolog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, </a:t>
            </a:r>
            <a:r>
              <a:rPr lang="en-US" sz="2400" dirty="0" err="1"/>
              <a:t>konselor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guru yang </a:t>
            </a:r>
            <a:r>
              <a:rPr lang="en-US" sz="2400" dirty="0" err="1"/>
              <a:t>ditunjuk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6475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533400"/>
          </a:xfrm>
        </p:spPr>
        <p:txBody>
          <a:bodyPr/>
          <a:lstStyle/>
          <a:p>
            <a:r>
              <a:rPr lang="en-US" dirty="0" err="1"/>
              <a:t>Dampak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021015"/>
              </p:ext>
            </p:extLst>
          </p:nvPr>
        </p:nvGraphicFramePr>
        <p:xfrm>
          <a:off x="457200" y="685801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65010229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94301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Perkembangan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Kognitif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mampu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mengatasi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masalah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akademik</a:t>
                      </a:r>
                      <a:r>
                        <a:rPr lang="en-US" sz="1600" dirty="0"/>
                        <a:t>.</a:t>
                      </a:r>
                    </a:p>
                    <a:p>
                      <a:r>
                        <a:rPr lang="en-US" sz="1600" dirty="0" err="1"/>
                        <a:t>Materi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pelajaran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dapat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menimbulkan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masalah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Perkembangan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Sosial-emosi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Menunjukkan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tingkah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laku</a:t>
                      </a:r>
                      <a:r>
                        <a:rPr lang="en-US" sz="1600" dirty="0"/>
                        <a:t> yang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aneh</a:t>
                      </a:r>
                      <a:r>
                        <a:rPr lang="en-US" sz="1600" baseline="0" dirty="0"/>
                        <a:t> &amp;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wajar</a:t>
                      </a:r>
                      <a:r>
                        <a:rPr lang="en-US" sz="1600" baseline="0" dirty="0"/>
                        <a:t> (</a:t>
                      </a:r>
                      <a:r>
                        <a:rPr lang="en-US" sz="1600" baseline="0" dirty="0" err="1"/>
                        <a:t>merusak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diri</a:t>
                      </a:r>
                      <a:r>
                        <a:rPr lang="en-US" sz="1600" baseline="0" dirty="0"/>
                        <a:t>, </a:t>
                      </a:r>
                      <a:r>
                        <a:rPr lang="en-US" sz="1600" baseline="0" dirty="0" err="1"/>
                        <a:t>kurang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kontak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mata</a:t>
                      </a:r>
                      <a:r>
                        <a:rPr lang="en-US" sz="1600" baseline="0" dirty="0"/>
                        <a:t>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Anak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dengan</a:t>
                      </a:r>
                      <a:r>
                        <a:rPr lang="en-US" sz="1600" baseline="0" dirty="0"/>
                        <a:t> conduct disorder &amp; incorrigible syndrome </a:t>
                      </a:r>
                      <a:r>
                        <a:rPr lang="en-US" sz="1600" baseline="0" dirty="0" err="1"/>
                        <a:t>akan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menemui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kegagalan</a:t>
                      </a:r>
                      <a:r>
                        <a:rPr lang="en-US" sz="1600" baseline="0" dirty="0"/>
                        <a:t> di </a:t>
                      </a:r>
                      <a:r>
                        <a:rPr lang="en-US" sz="1600" baseline="0" dirty="0" err="1"/>
                        <a:t>sekolah</a:t>
                      </a:r>
                      <a:r>
                        <a:rPr lang="en-US" sz="1600" baseline="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Pola </a:t>
                      </a:r>
                      <a:r>
                        <a:rPr lang="en-US" sz="1600" baseline="0" dirty="0" err="1"/>
                        <a:t>tingkah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laku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agresif</a:t>
                      </a:r>
                      <a:r>
                        <a:rPr lang="en-US" sz="1600" baseline="0" dirty="0"/>
                        <a:t> &amp; underachievement </a:t>
                      </a:r>
                      <a:r>
                        <a:rPr lang="en-US" sz="1600" baseline="0" dirty="0" err="1"/>
                        <a:t>merupakan</a:t>
                      </a:r>
                      <a:r>
                        <a:rPr lang="en-US" sz="1600" baseline="0" dirty="0"/>
                        <a:t> predictor </a:t>
                      </a:r>
                      <a:r>
                        <a:rPr lang="en-US" sz="1600" baseline="0" dirty="0" err="1"/>
                        <a:t>timbulnya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masalah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pada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laki-laki</a:t>
                      </a:r>
                      <a:r>
                        <a:rPr lang="en-US" sz="1600" baseline="0" dirty="0"/>
                        <a:t> di masa </a:t>
                      </a:r>
                      <a:r>
                        <a:rPr lang="en-US" sz="1600" baseline="0" dirty="0" err="1"/>
                        <a:t>dewasa</a:t>
                      </a:r>
                      <a:r>
                        <a:rPr lang="en-US" sz="1600" baseline="0" dirty="0"/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Pola </a:t>
                      </a:r>
                      <a:r>
                        <a:rPr lang="en-US" sz="1600" baseline="0" dirty="0" err="1"/>
                        <a:t>tingkah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laku</a:t>
                      </a:r>
                      <a:r>
                        <a:rPr lang="en-US" sz="1600" baseline="0" dirty="0"/>
                        <a:t> immature &amp; </a:t>
                      </a:r>
                      <a:r>
                        <a:rPr lang="en-US" sz="1600" baseline="0" dirty="0" err="1"/>
                        <a:t>menarik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diri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bersamaan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dengan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kegagalan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dalam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studi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merupakan</a:t>
                      </a:r>
                      <a:r>
                        <a:rPr lang="en-US" sz="1600" baseline="0" dirty="0"/>
                        <a:t> predictor </a:t>
                      </a:r>
                      <a:r>
                        <a:rPr lang="en-US" sz="1600" baseline="0" dirty="0" err="1"/>
                        <a:t>kurangnya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penyesuaian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pada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perempuan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setelah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dewasa</a:t>
                      </a:r>
                      <a:r>
                        <a:rPr lang="en-US" sz="1600" baseline="0" dirty="0"/>
                        <a:t>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6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Perkembangan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komunikasi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Anak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dalam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kategori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ringan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sedang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berkomunikasi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sangat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baik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walaupun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dalam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bentuk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negatif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seperti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marah-marah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atau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menentang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tua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86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Perkembangan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motorik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Anak</a:t>
                      </a:r>
                      <a:r>
                        <a:rPr lang="en-US" sz="1600" dirty="0"/>
                        <a:t> tuna </a:t>
                      </a:r>
                      <a:r>
                        <a:rPr lang="en-US" sz="1600" dirty="0" err="1"/>
                        <a:t>laras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ringan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mirip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anak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tunagrahita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ringan</a:t>
                      </a:r>
                      <a:r>
                        <a:rPr lang="en-US" sz="1600" baseline="0" dirty="0"/>
                        <a:t>. </a:t>
                      </a:r>
                    </a:p>
                    <a:p>
                      <a:r>
                        <a:rPr lang="en-US" sz="1600" baseline="0" dirty="0" err="1"/>
                        <a:t>Anak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tunalaras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serius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sering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mengalami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masalah</a:t>
                      </a:r>
                      <a:r>
                        <a:rPr lang="en-US" sz="1600" baseline="0" dirty="0"/>
                        <a:t> motoric yang </a:t>
                      </a:r>
                      <a:r>
                        <a:rPr lang="en-US" sz="1600" baseline="0" dirty="0" err="1"/>
                        <a:t>aneh</a:t>
                      </a:r>
                      <a:r>
                        <a:rPr lang="en-US" sz="1600" baseline="0" dirty="0"/>
                        <a:t>.</a:t>
                      </a:r>
                    </a:p>
                    <a:p>
                      <a:r>
                        <a:rPr lang="en-US" sz="1600" baseline="0" dirty="0" err="1"/>
                        <a:t>Tingkah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laku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motorik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tunalaras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ringan</a:t>
                      </a:r>
                      <a:r>
                        <a:rPr lang="en-US" sz="1600" baseline="0" dirty="0"/>
                        <a:t> &amp; </a:t>
                      </a:r>
                      <a:r>
                        <a:rPr lang="en-US" sz="1600" baseline="0" dirty="0" err="1"/>
                        <a:t>sedang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biasanya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masih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dapat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dibedakan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dari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r>
                        <a:rPr lang="en-US" sz="1600" baseline="0" dirty="0"/>
                        <a:t> normal.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99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88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Positive reinforcement: guru/orang </a:t>
            </a:r>
            <a:r>
              <a:rPr lang="en-US" sz="2000" dirty="0" err="1"/>
              <a:t>tua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diinginkan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yang </a:t>
            </a:r>
            <a:r>
              <a:rPr lang="en-US" sz="2000" dirty="0" err="1"/>
              <a:t>diharapkan</a:t>
            </a:r>
            <a:r>
              <a:rPr lang="en-US" sz="2000" dirty="0"/>
              <a:t>, &amp;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di masa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. </a:t>
            </a:r>
          </a:p>
          <a:p>
            <a:r>
              <a:rPr lang="en-US" sz="2000" dirty="0"/>
              <a:t>Negative reinforcement: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dihilangkan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hhasil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/</a:t>
            </a:r>
            <a:r>
              <a:rPr lang="en-US" sz="2000" dirty="0" err="1"/>
              <a:t>perilaku</a:t>
            </a:r>
            <a:r>
              <a:rPr lang="en-US" sz="2000" dirty="0"/>
              <a:t>.</a:t>
            </a:r>
          </a:p>
          <a:p>
            <a:r>
              <a:rPr lang="en-US" sz="2000" dirty="0"/>
              <a:t>Extinction: </a:t>
            </a:r>
            <a:r>
              <a:rPr lang="en-US" sz="2000" dirty="0" err="1"/>
              <a:t>penarikan</a:t>
            </a:r>
            <a:r>
              <a:rPr lang="en-US" sz="2000" dirty="0"/>
              <a:t> reinforcement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diharapkan</a:t>
            </a:r>
            <a:r>
              <a:rPr lang="en-US" sz="2000" dirty="0"/>
              <a:t> </a:t>
            </a:r>
          </a:p>
          <a:p>
            <a:r>
              <a:rPr lang="en-US" sz="2000" dirty="0"/>
              <a:t>Time out: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masa </a:t>
            </a:r>
            <a:r>
              <a:rPr lang="en-US" sz="2000" dirty="0" err="1"/>
              <a:t>singkat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penguatan</a:t>
            </a:r>
            <a:r>
              <a:rPr lang="en-US" sz="2000" dirty="0"/>
              <a:t> (reinforcement)</a:t>
            </a:r>
          </a:p>
          <a:p>
            <a:r>
              <a:rPr lang="en-US" sz="2000" dirty="0"/>
              <a:t>Punishment: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hukuman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menurunkan</a:t>
            </a:r>
            <a:r>
              <a:rPr lang="en-US" sz="2000" dirty="0"/>
              <a:t>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diharapkan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318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609600"/>
          </a:xfrm>
        </p:spPr>
        <p:txBody>
          <a:bodyPr/>
          <a:lstStyle/>
          <a:p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518149"/>
          </a:xfrm>
        </p:spPr>
        <p:txBody>
          <a:bodyPr/>
          <a:lstStyle/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Psikoanalisis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membantu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mengatasi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timbulnya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konflik-konflik</a:t>
            </a:r>
            <a:r>
              <a:rPr lang="en-US" sz="2400" dirty="0">
                <a:sym typeface="Wingdings" panose="05000000000000000000" pitchFamily="2" charset="2"/>
              </a:rPr>
              <a:t> mental, </a:t>
            </a:r>
            <a:r>
              <a:rPr lang="en-US" sz="2400" dirty="0" err="1">
                <a:sym typeface="Wingdings" panose="05000000000000000000" pitchFamily="2" charset="2"/>
              </a:rPr>
              <a:t>bukan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mengubah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tingkah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laku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tampak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  <a:endParaRPr lang="en-US" sz="2400" dirty="0"/>
          </a:p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penemuan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kebutuhan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individu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anak</a:t>
            </a:r>
            <a:r>
              <a:rPr lang="en-US" sz="2400" dirty="0">
                <a:sym typeface="Wingdings" panose="05000000000000000000" pitchFamily="2" charset="2"/>
              </a:rPr>
              <a:t> &amp; </a:t>
            </a:r>
            <a:r>
              <a:rPr lang="en-US" sz="2400" dirty="0" err="1">
                <a:sym typeface="Wingdings" panose="05000000000000000000" pitchFamily="2" charset="2"/>
              </a:rPr>
              <a:t>pengembangan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kreativitas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seni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melalui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pengajaran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musik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tari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lukis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dll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endParaRPr lang="en-US" sz="2400" dirty="0"/>
          </a:p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humanistik</a:t>
            </a:r>
            <a:r>
              <a:rPr lang="en-US" sz="2400" dirty="0">
                <a:sym typeface="Wingdings" panose="05000000000000000000" pitchFamily="2" charset="2"/>
              </a:rPr>
              <a:t> proses </a:t>
            </a:r>
            <a:r>
              <a:rPr lang="en-US" sz="2400" dirty="0" err="1">
                <a:sym typeface="Wingdings" panose="05000000000000000000" pitchFamily="2" charset="2"/>
              </a:rPr>
              <a:t>belajar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tidak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otoriter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lebih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bersifat</a:t>
            </a:r>
            <a:r>
              <a:rPr lang="en-US" sz="2400" dirty="0">
                <a:sym typeface="Wingdings" panose="05000000000000000000" pitchFamily="2" charset="2"/>
              </a:rPr>
              <a:t> self directed, </a:t>
            </a:r>
            <a:r>
              <a:rPr lang="en-US" sz="2400" dirty="0" err="1">
                <a:sym typeface="Wingdings" panose="05000000000000000000" pitchFamily="2" charset="2"/>
              </a:rPr>
              <a:t>mengevaluasi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diri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afektif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terbuka</a:t>
            </a:r>
            <a:r>
              <a:rPr lang="en-US" sz="2400" dirty="0">
                <a:sym typeface="Wingdings" panose="05000000000000000000" pitchFamily="2" charset="2"/>
              </a:rPr>
              <a:t> &amp; </a:t>
            </a:r>
            <a:r>
              <a:rPr lang="en-US" sz="2400" dirty="0" err="1">
                <a:sym typeface="Wingdings" panose="05000000000000000000" pitchFamily="2" charset="2"/>
              </a:rPr>
              <a:t>sangat</a:t>
            </a:r>
            <a:r>
              <a:rPr lang="en-US" sz="2400" dirty="0">
                <a:sym typeface="Wingdings" panose="05000000000000000000" pitchFamily="2" charset="2"/>
              </a:rPr>
              <a:t> personal. </a:t>
            </a:r>
            <a:endParaRPr lang="en-US" sz="2400" dirty="0"/>
          </a:p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ekologi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bekerja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sama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lingkungan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agen-agen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masyarakat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  <a:endParaRPr lang="en-US" sz="2400" dirty="0"/>
          </a:p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modifikasi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tingkah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laku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018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Tunalaras</a:t>
            </a:r>
            <a:r>
              <a:rPr lang="en-US" sz="3600" dirty="0"/>
              <a:t> di Indonesia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031516"/>
              </p:ext>
            </p:extLst>
          </p:nvPr>
        </p:nvGraphicFramePr>
        <p:xfrm>
          <a:off x="457200" y="141763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1815191908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3267558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Deskripsi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36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Usaha </a:t>
                      </a:r>
                      <a:r>
                        <a:rPr lang="en-US" dirty="0" err="1"/>
                        <a:t>preventif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pencegahan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a. </a:t>
                      </a:r>
                      <a:r>
                        <a:rPr lang="en-US" dirty="0" err="1"/>
                        <a:t>Segala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upaya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mencegah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terjadinya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kenakalan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mempersempit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ruang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gerak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mengurangi</a:t>
                      </a:r>
                      <a:r>
                        <a:rPr lang="en-US" baseline="0" dirty="0"/>
                        <a:t> &amp; </a:t>
                      </a:r>
                      <a:r>
                        <a:rPr lang="en-US" baseline="0" dirty="0" err="1"/>
                        <a:t>memperkecil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pengaruhnya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terhadap</a:t>
                      </a:r>
                      <a:r>
                        <a:rPr lang="en-US" baseline="0" dirty="0"/>
                        <a:t> orang lain/</a:t>
                      </a:r>
                      <a:r>
                        <a:rPr lang="en-US" baseline="0" dirty="0" err="1"/>
                        <a:t>aspek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kehidupan</a:t>
                      </a:r>
                      <a:r>
                        <a:rPr lang="en-US" baseline="0" dirty="0"/>
                        <a:t> lain.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/>
                        <a:t>b. Usaha yang </a:t>
                      </a:r>
                      <a:r>
                        <a:rPr lang="en-US" baseline="0" dirty="0" err="1"/>
                        <a:t>dilakukan</a:t>
                      </a:r>
                      <a:r>
                        <a:rPr lang="en-US" baseline="0" dirty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Pendidikan</a:t>
                      </a:r>
                      <a:r>
                        <a:rPr lang="en-US" baseline="0" dirty="0"/>
                        <a:t> di </a:t>
                      </a:r>
                      <a:r>
                        <a:rPr lang="en-US" baseline="0" dirty="0" err="1"/>
                        <a:t>lingkungan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keluarga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baseline="0" dirty="0" err="1"/>
                        <a:t>menghindari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keretakan</a:t>
                      </a:r>
                      <a:r>
                        <a:rPr lang="en-US" baseline="0" dirty="0"/>
                        <a:t> &amp; </a:t>
                      </a:r>
                      <a:r>
                        <a:rPr lang="en-US" baseline="0" dirty="0" err="1"/>
                        <a:t>ketidaktentraman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rumah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tangga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Pendidikan</a:t>
                      </a:r>
                      <a:r>
                        <a:rPr lang="en-US" baseline="0" dirty="0"/>
                        <a:t> di </a:t>
                      </a:r>
                      <a:r>
                        <a:rPr lang="en-US" baseline="0" dirty="0" err="1"/>
                        <a:t>lingkungan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sekolah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konselor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sekolah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pengawasan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guru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Pendidikan</a:t>
                      </a:r>
                      <a:r>
                        <a:rPr lang="en-US" baseline="0" dirty="0"/>
                        <a:t> di SLB 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Pendidikan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masyarakat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kegiatan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pramuka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tempat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rekreasi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&amp;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olah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raga,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penerbitan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baseline="0" dirty="0" err="1">
                          <a:sym typeface="Wingdings" panose="05000000000000000000" pitchFamily="2" charset="2"/>
                        </a:rPr>
                        <a:t>buku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, sensor film.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31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Usaha </a:t>
                      </a:r>
                      <a:r>
                        <a:rPr lang="en-US" dirty="0" err="1"/>
                        <a:t>represif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kuratif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/>
                        <a:t>Segala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usaha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penyembuhan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anak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remaja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telah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pelanggaran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norma-norma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hukum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sosial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susila</a:t>
                      </a:r>
                      <a:r>
                        <a:rPr lang="en-US" dirty="0"/>
                        <a:t>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/>
                        <a:t>Usaha yang </a:t>
                      </a:r>
                      <a:r>
                        <a:rPr lang="en-US" dirty="0" err="1"/>
                        <a:t>dilakukan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hukum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hukum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kepolisian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kejaksaan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peradilan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0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548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365125"/>
          </a:xfrm>
        </p:spPr>
        <p:txBody>
          <a:bodyPr/>
          <a:lstStyle/>
          <a:p>
            <a:r>
              <a:rPr lang="en-US" dirty="0" err="1"/>
              <a:t>Bimbingan</a:t>
            </a:r>
            <a:r>
              <a:rPr lang="en-US" dirty="0"/>
              <a:t> &amp; </a:t>
            </a:r>
            <a:r>
              <a:rPr lang="en-US" dirty="0" err="1"/>
              <a:t>Penyuluhan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95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seminimal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err="1"/>
              <a:t>Membantu</a:t>
            </a:r>
            <a:r>
              <a:rPr lang="en-US" sz="2400" dirty="0"/>
              <a:t> agar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bermain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menggunakan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teknik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mendengar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reflektif</a:t>
            </a:r>
            <a:r>
              <a:rPr lang="en-US" sz="2400" dirty="0">
                <a:sym typeface="Wingdings" panose="05000000000000000000" pitchFamily="2" charset="2"/>
              </a:rPr>
              <a:t> (</a:t>
            </a:r>
            <a:r>
              <a:rPr lang="en-US" sz="2400" dirty="0" err="1">
                <a:sym typeface="Wingdings" panose="05000000000000000000" pitchFamily="2" charset="2"/>
              </a:rPr>
              <a:t>anak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dibiarkan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mengemukakan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pengalaman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emosinya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konselor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sebagai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cermin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memantulkan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telah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disampaikan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anak</a:t>
            </a:r>
            <a:endParaRPr lang="en-US" sz="2400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r>
              <a:rPr lang="en-US" sz="2400" dirty="0" err="1">
                <a:sym typeface="Wingdings" panose="05000000000000000000" pitchFamily="2" charset="2"/>
              </a:rPr>
              <a:t>Melakukan</a:t>
            </a:r>
            <a:r>
              <a:rPr lang="en-US" sz="2400" dirty="0">
                <a:sym typeface="Wingdings" panose="05000000000000000000" pitchFamily="2" charset="2"/>
              </a:rPr>
              <a:t> Life Space Intervening (LSI)/ reality intervening, </a:t>
            </a:r>
            <a:r>
              <a:rPr lang="en-US" sz="2400" dirty="0" err="1">
                <a:sym typeface="Wingdings" panose="05000000000000000000" pitchFamily="2" charset="2"/>
              </a:rPr>
              <a:t>yaitu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cara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konseling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membawa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situasi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sebenarnya</a:t>
            </a:r>
            <a:r>
              <a:rPr lang="en-US" sz="2400" dirty="0">
                <a:sym typeface="Wingdings" panose="05000000000000000000" pitchFamily="2" charset="2"/>
              </a:rPr>
              <a:t> . </a:t>
            </a:r>
            <a:r>
              <a:rPr lang="en-US" sz="2400" dirty="0" err="1">
                <a:sym typeface="Wingdings" panose="05000000000000000000" pitchFamily="2" charset="2"/>
              </a:rPr>
              <a:t>Tujuan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  <a:r>
              <a:rPr lang="en-US" sz="2400" dirty="0" err="1">
                <a:sym typeface="Wingdings" panose="05000000000000000000" pitchFamily="2" charset="2"/>
              </a:rPr>
              <a:t>eksploitasi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klinis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dari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peristiwa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hidupnya</a:t>
            </a:r>
            <a:r>
              <a:rPr lang="en-US" sz="2400" dirty="0">
                <a:sym typeface="Wingdings" panose="05000000000000000000" pitchFamily="2" charset="2"/>
              </a:rPr>
              <a:t> &amp; </a:t>
            </a:r>
            <a:r>
              <a:rPr lang="en-US" sz="2400" dirty="0" err="1">
                <a:sym typeface="Wingdings" panose="05000000000000000000" pitchFamily="2" charset="2"/>
              </a:rPr>
              <a:t>menyalurkan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emosi</a:t>
            </a:r>
            <a:r>
              <a:rPr lang="en-US" sz="2400" dirty="0">
                <a:sym typeface="Wingdings" panose="05000000000000000000" pitchFamily="2" charset="2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1081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sz="3600" dirty="0" err="1"/>
              <a:t>Kurikulum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Program </a:t>
            </a:r>
            <a:r>
              <a:rPr lang="en-US" sz="3600" dirty="0" err="1"/>
              <a:t>Pengajaran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Tunalaras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Kurikulum</a:t>
            </a:r>
            <a:r>
              <a:rPr lang="en-US" dirty="0"/>
              <a:t> SDLB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1. Program </a:t>
            </a:r>
            <a:r>
              <a:rPr lang="en-US" dirty="0" err="1"/>
              <a:t>Umum</a:t>
            </a:r>
            <a:br>
              <a:rPr lang="en-US" dirty="0"/>
            </a:br>
            <a:r>
              <a:rPr lang="en-US" dirty="0"/>
              <a:t>2. Program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3. Program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(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Kurikulum</a:t>
            </a:r>
            <a:r>
              <a:rPr lang="en-US" dirty="0"/>
              <a:t> SLTLB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1. Program </a:t>
            </a:r>
            <a:r>
              <a:rPr lang="en-US" dirty="0" err="1"/>
              <a:t>Umum</a:t>
            </a:r>
            <a:br>
              <a:rPr lang="en-US" dirty="0"/>
            </a:br>
            <a:r>
              <a:rPr lang="en-US" dirty="0"/>
              <a:t>2. Program </a:t>
            </a:r>
            <a:r>
              <a:rPr lang="en-US" dirty="0" err="1"/>
              <a:t>Khusus</a:t>
            </a:r>
            <a:br>
              <a:rPr lang="en-US" dirty="0"/>
            </a:br>
            <a:r>
              <a:rPr lang="en-US" dirty="0"/>
              <a:t>3. Program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Lokal</a:t>
            </a:r>
            <a:br>
              <a:rPr lang="en-US" dirty="0"/>
            </a:br>
            <a:r>
              <a:rPr lang="en-US" dirty="0"/>
              <a:t>4. Program </a:t>
            </a:r>
            <a:r>
              <a:rPr lang="en-US" dirty="0" err="1"/>
              <a:t>pilihan</a:t>
            </a:r>
            <a:endParaRPr lang="en-US" dirty="0"/>
          </a:p>
          <a:p>
            <a:pPr>
              <a:buNone/>
            </a:pPr>
            <a:r>
              <a:rPr lang="en-US" dirty="0"/>
              <a:t>	program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membekali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err="1"/>
              <a:t>Kurikulum</a:t>
            </a:r>
            <a:r>
              <a:rPr lang="en-US" dirty="0"/>
              <a:t> SMLB</a:t>
            </a:r>
            <a:br>
              <a:rPr lang="en-US" dirty="0"/>
            </a:br>
            <a:r>
              <a:rPr lang="en-US" dirty="0"/>
              <a:t>  1.program </a:t>
            </a:r>
            <a:r>
              <a:rPr lang="en-US" dirty="0" err="1"/>
              <a:t>Umum</a:t>
            </a:r>
            <a:br>
              <a:rPr lang="en-US" dirty="0"/>
            </a:br>
            <a:r>
              <a:rPr lang="en-US" dirty="0"/>
              <a:t>  2.program </a:t>
            </a:r>
            <a:r>
              <a:rPr lang="en-US" dirty="0" err="1"/>
              <a:t>Pilihan</a:t>
            </a:r>
            <a:br>
              <a:rPr lang="en-US" dirty="0"/>
            </a:br>
            <a:r>
              <a:rPr lang="en-US" dirty="0"/>
              <a:t> 	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100" b="1" dirty="0" err="1"/>
              <a:t>Menanggulangi</a:t>
            </a:r>
            <a:r>
              <a:rPr lang="en-US" sz="3100" b="1" dirty="0"/>
              <a:t> </a:t>
            </a:r>
            <a:r>
              <a:rPr lang="en-US" sz="3100" b="1" dirty="0" err="1"/>
              <a:t>Kebohongan</a:t>
            </a:r>
            <a:r>
              <a:rPr lang="en-US" sz="3100" b="1" dirty="0"/>
              <a:t> </a:t>
            </a:r>
            <a:r>
              <a:rPr lang="en-US" sz="3100" b="1" dirty="0" err="1"/>
              <a:t>Anak</a:t>
            </a:r>
            <a:r>
              <a:rPr lang="en-US" sz="3100" b="1" dirty="0"/>
              <a:t> </a:t>
            </a:r>
            <a:r>
              <a:rPr lang="en-US" sz="3100" b="1" dirty="0" err="1"/>
              <a:t>Tunalaras</a:t>
            </a:r>
            <a:endParaRPr lang="en-US" sz="3100" b="1" dirty="0"/>
          </a:p>
          <a:p>
            <a:pPr>
              <a:buNone/>
            </a:pPr>
            <a:endParaRPr lang="en-US" dirty="0"/>
          </a:p>
          <a:p>
            <a:r>
              <a:rPr lang="en-US" b="1" dirty="0" err="1"/>
              <a:t>Tujuan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dirty="0"/>
              <a:t> 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berbohong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 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pencapaian</a:t>
            </a:r>
            <a:r>
              <a:rPr lang="en-US" dirty="0"/>
              <a:t> 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sebisa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berbohong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err="1"/>
              <a:t>Pendekatan</a:t>
            </a:r>
            <a:r>
              <a:rPr lang="en-US" b="1" dirty="0"/>
              <a:t> yang </a:t>
            </a:r>
            <a:r>
              <a:rPr lang="en-US" b="1" dirty="0" err="1"/>
              <a:t>dilakukan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personal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emosinya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jati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199"/>
          </a:xfrm>
        </p:spPr>
        <p:txBody>
          <a:bodyPr/>
          <a:lstStyle/>
          <a:p>
            <a:br>
              <a:rPr lang="en-US" dirty="0"/>
            </a:b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Tunalaras</a:t>
            </a:r>
            <a:r>
              <a:rPr lang="en-US" dirty="0"/>
              <a:t> </a:t>
            </a:r>
            <a:br>
              <a:rPr lang="en-US" dirty="0"/>
            </a:br>
            <a:r>
              <a:rPr lang="en-US" sz="3200" dirty="0"/>
              <a:t>(</a:t>
            </a:r>
            <a:r>
              <a:rPr lang="en-US" sz="2000" dirty="0"/>
              <a:t>The National Mental Health and Special Education Coalition, 1990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513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&amp;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ketidakmampuan</a:t>
            </a:r>
            <a:r>
              <a:rPr lang="en-US" sz="2000" dirty="0"/>
              <a:t> yang </a:t>
            </a:r>
            <a:r>
              <a:rPr lang="en-US" sz="2000" dirty="0" err="1"/>
              <a:t>dicirikan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respon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&amp;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segi</a:t>
            </a:r>
            <a:r>
              <a:rPr lang="en-US" sz="2000" dirty="0"/>
              <a:t> </a:t>
            </a:r>
            <a:r>
              <a:rPr lang="en-US" sz="2000" dirty="0" err="1"/>
              <a:t>umur</a:t>
            </a:r>
            <a:r>
              <a:rPr lang="en-US" sz="2000" dirty="0"/>
              <a:t>, </a:t>
            </a:r>
            <a:r>
              <a:rPr lang="en-US" sz="2000" dirty="0" err="1"/>
              <a:t>budaya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norma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yang </a:t>
            </a:r>
            <a:r>
              <a:rPr lang="en-US" sz="2000" dirty="0" err="1"/>
              <a:t>seharusnya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memengaruhi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akademik</a:t>
            </a:r>
            <a:r>
              <a:rPr lang="en-US" sz="2000" dirty="0"/>
              <a:t>. </a:t>
            </a:r>
            <a:r>
              <a:rPr lang="en-US" sz="2000" dirty="0" err="1"/>
              <a:t>Prestasi</a:t>
            </a:r>
            <a:r>
              <a:rPr lang="en-US" sz="2000" dirty="0"/>
              <a:t> </a:t>
            </a:r>
            <a:r>
              <a:rPr lang="en-US" sz="2000" dirty="0" err="1"/>
              <a:t>akademik</a:t>
            </a:r>
            <a:r>
              <a:rPr lang="en-US" sz="2000" dirty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akademik</a:t>
            </a:r>
            <a:r>
              <a:rPr lang="en-US" sz="2000" dirty="0"/>
              <a:t>,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vokasional</a:t>
            </a:r>
            <a:r>
              <a:rPr lang="en-US" sz="2000" dirty="0"/>
              <a:t>, &amp;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. </a:t>
            </a:r>
            <a:r>
              <a:rPr lang="en-US" sz="2000" dirty="0" err="1"/>
              <a:t>Ketidakmampuan</a:t>
            </a:r>
            <a:r>
              <a:rPr lang="en-US" sz="2000" dirty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: </a:t>
            </a:r>
          </a:p>
          <a:p>
            <a:r>
              <a:rPr lang="en-US" sz="2000" dirty="0" err="1"/>
              <a:t>sifatnya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temporer</a:t>
            </a:r>
            <a:r>
              <a:rPr lang="en-US" sz="2000" dirty="0"/>
              <a:t>, yang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tertekan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endParaRPr lang="en-US" sz="2000" dirty="0"/>
          </a:p>
          <a:p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konsisten</a:t>
            </a:r>
            <a:r>
              <a:rPr lang="en-US" sz="2000" dirty="0"/>
              <a:t> </a:t>
            </a:r>
            <a:r>
              <a:rPr lang="en-US" sz="2000" dirty="0" err="1"/>
              <a:t>hadir</a:t>
            </a:r>
            <a:r>
              <a:rPr lang="en-US" sz="2000" dirty="0"/>
              <a:t> di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konteks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, paling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satunya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endParaRPr lang="en-US" sz="2000" dirty="0"/>
          </a:p>
          <a:p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respon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intervensi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yang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intervensi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14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0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Tunalaras</a:t>
            </a:r>
            <a:r>
              <a:rPr lang="en-US" dirty="0"/>
              <a:t> </a:t>
            </a:r>
            <a:br>
              <a:rPr lang="en-US" dirty="0"/>
            </a:br>
            <a:r>
              <a:rPr lang="en-US" sz="3200" dirty="0"/>
              <a:t>(</a:t>
            </a:r>
            <a:r>
              <a:rPr lang="en-US" sz="2000" dirty="0"/>
              <a:t>The National Mental Health and Special Education Coalition, 1990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9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&amp;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schizophrenia,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afektif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079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Internalizing</a:t>
            </a:r>
            <a:r>
              <a:rPr lang="en-US" dirty="0"/>
              <a:t>: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mental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, </a:t>
            </a:r>
            <a:r>
              <a:rPr lang="en-US" dirty="0" err="1"/>
              <a:t>depresi</a:t>
            </a:r>
            <a:r>
              <a:rPr lang="en-US" dirty="0"/>
              <a:t> &amp; </a:t>
            </a:r>
            <a:r>
              <a:rPr lang="en-US" dirty="0" err="1"/>
              <a:t>kecemasan</a:t>
            </a:r>
            <a:endParaRPr lang="en-US" dirty="0"/>
          </a:p>
          <a:p>
            <a:r>
              <a:rPr lang="en-US" dirty="0"/>
              <a:t>Externalizing behavior: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orang 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1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6 </a:t>
            </a:r>
            <a:r>
              <a:rPr lang="en-US" sz="3600" dirty="0" err="1"/>
              <a:t>Golongan</a:t>
            </a:r>
            <a:r>
              <a:rPr lang="en-US" sz="3600" dirty="0"/>
              <a:t> </a:t>
            </a:r>
            <a:r>
              <a:rPr lang="en-US" sz="3600" dirty="0" err="1"/>
              <a:t>Tingkah</a:t>
            </a:r>
            <a:r>
              <a:rPr lang="en-US" sz="3600" dirty="0"/>
              <a:t> </a:t>
            </a:r>
            <a:r>
              <a:rPr lang="en-US" sz="3600" dirty="0" err="1"/>
              <a:t>Laku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(Internalizing &amp; Externalizing)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000" dirty="0"/>
              <a:t>Conduct disorder: </a:t>
            </a:r>
            <a:r>
              <a:rPr lang="en-US" sz="2000" dirty="0" err="1"/>
              <a:t>merusak</a:t>
            </a:r>
            <a:r>
              <a:rPr lang="en-US" sz="2000" dirty="0"/>
              <a:t>, </a:t>
            </a:r>
            <a:r>
              <a:rPr lang="en-US" sz="2000" i="1" dirty="0"/>
              <a:t>extreme attention-seeking behavior,</a:t>
            </a:r>
            <a:r>
              <a:rPr lang="en-US" sz="2000" dirty="0"/>
              <a:t> tantrum </a:t>
            </a:r>
          </a:p>
          <a:p>
            <a:pPr marL="514350" indent="-514350">
              <a:buAutoNum type="arabicPeriod"/>
            </a:pPr>
            <a:r>
              <a:rPr lang="en-US" sz="2000" dirty="0"/>
              <a:t>Socialized Aggression: </a:t>
            </a:r>
            <a:r>
              <a:rPr lang="en-US" sz="2000" dirty="0" err="1"/>
              <a:t>menolak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&amp; yang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di </a:t>
            </a:r>
            <a:r>
              <a:rPr lang="en-US" sz="2000" dirty="0" err="1"/>
              <a:t>masayarakat</a:t>
            </a:r>
            <a:r>
              <a:rPr lang="en-US" sz="2000" dirty="0"/>
              <a:t>,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pelanggaran</a:t>
            </a:r>
            <a:r>
              <a:rPr lang="en-US" sz="2000" dirty="0"/>
              <a:t> &amp; </a:t>
            </a:r>
            <a:r>
              <a:rPr lang="en-US" sz="2000" dirty="0" err="1"/>
              <a:t>kejahatan</a:t>
            </a:r>
            <a:r>
              <a:rPr lang="en-US" sz="2000" dirty="0"/>
              <a:t>, </a:t>
            </a:r>
            <a:r>
              <a:rPr lang="en-US" sz="2000" dirty="0" err="1"/>
              <a:t>membolos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sekolah</a:t>
            </a:r>
            <a:r>
              <a:rPr lang="en-US" sz="2000" dirty="0"/>
              <a:t>, &amp; </a:t>
            </a:r>
            <a:r>
              <a:rPr lang="en-US" sz="2000" dirty="0" err="1"/>
              <a:t>mengkonsumsi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terlarang</a:t>
            </a:r>
            <a:r>
              <a:rPr lang="en-US" sz="2000" dirty="0"/>
              <a:t>.</a:t>
            </a:r>
          </a:p>
          <a:p>
            <a:pPr marL="514350" indent="-514350">
              <a:buAutoNum type="arabicPeriod"/>
            </a:pPr>
            <a:r>
              <a:rPr lang="en-US" sz="2000" dirty="0"/>
              <a:t>Anxiety/Withdrawal: </a:t>
            </a:r>
            <a:r>
              <a:rPr lang="en-US" sz="2000" dirty="0" err="1"/>
              <a:t>ketakutan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hal-hal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, </a:t>
            </a:r>
            <a:r>
              <a:rPr lang="en-US" sz="2000" dirty="0" err="1"/>
              <a:t>kecemasan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depresi</a:t>
            </a:r>
            <a:r>
              <a:rPr lang="en-US" sz="2000" dirty="0"/>
              <a:t> yang </a:t>
            </a:r>
            <a:r>
              <a:rPr lang="en-US" sz="2000" dirty="0" err="1"/>
              <a:t>berlebihan</a:t>
            </a:r>
            <a:r>
              <a:rPr lang="en-US" sz="2000" dirty="0"/>
              <a:t>, </a:t>
            </a:r>
            <a:r>
              <a:rPr lang="en-US" sz="2000" dirty="0" err="1"/>
              <a:t>terlalu</a:t>
            </a:r>
            <a:r>
              <a:rPr lang="en-US" sz="2000" dirty="0"/>
              <a:t> sensitive &amp;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merasa</a:t>
            </a:r>
            <a:r>
              <a:rPr lang="en-US" sz="2000" dirty="0"/>
              <a:t> </a:t>
            </a:r>
            <a:r>
              <a:rPr lang="en-US" sz="2000" dirty="0" err="1"/>
              <a:t>malu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Attention Problems/Immaturity: </a:t>
            </a:r>
            <a:r>
              <a:rPr lang="en-US" sz="2000" dirty="0" err="1"/>
              <a:t>konsentrasi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, impulsive,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terpengaruh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perhatian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 </a:t>
            </a:r>
          </a:p>
          <a:p>
            <a:pPr marL="514350" indent="-514350">
              <a:buAutoNum type="arabicPeriod"/>
            </a:pPr>
            <a:r>
              <a:rPr lang="en-US" sz="2000" dirty="0"/>
              <a:t>Motor Excess: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istirahat</a:t>
            </a:r>
            <a:r>
              <a:rPr lang="en-US" sz="2000" dirty="0"/>
              <a:t>,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diam</a:t>
            </a:r>
            <a:r>
              <a:rPr lang="en-US" sz="2000" dirty="0"/>
              <a:t>, </a:t>
            </a:r>
            <a:r>
              <a:rPr lang="en-US" sz="2000" dirty="0" err="1"/>
              <a:t>suka</a:t>
            </a:r>
            <a:r>
              <a:rPr lang="en-US" sz="2000" dirty="0"/>
              <a:t> </a:t>
            </a:r>
            <a:r>
              <a:rPr lang="en-US" sz="2000" dirty="0" err="1"/>
              <a:t>berbicara</a:t>
            </a:r>
            <a:r>
              <a:rPr lang="en-US" sz="2000" dirty="0"/>
              <a:t>,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ketegangan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 marL="514350" indent="-514350">
              <a:buAutoNum type="arabicPeriod"/>
            </a:pPr>
            <a:r>
              <a:rPr lang="en-US" sz="2000" dirty="0"/>
              <a:t>Psychotic Behavior: ide-ide yang </a:t>
            </a:r>
            <a:r>
              <a:rPr lang="en-US" sz="2000" dirty="0" err="1"/>
              <a:t>aneh</a:t>
            </a:r>
            <a:r>
              <a:rPr lang="en-US" sz="2000" dirty="0"/>
              <a:t>/</a:t>
            </a:r>
            <a:r>
              <a:rPr lang="en-US" sz="2000" dirty="0" err="1"/>
              <a:t>asing</a:t>
            </a:r>
            <a:r>
              <a:rPr lang="en-US" sz="2000" dirty="0"/>
              <a:t>,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mengeluarkan</a:t>
            </a:r>
            <a:r>
              <a:rPr lang="en-US" sz="2000" dirty="0"/>
              <a:t> kata-kata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&amp; </a:t>
            </a:r>
            <a:r>
              <a:rPr lang="en-US" sz="2000" dirty="0" err="1"/>
              <a:t>berualng-ulang</a:t>
            </a:r>
            <a:r>
              <a:rPr lang="en-US" sz="2000" dirty="0"/>
              <a:t>,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tingkah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yang </a:t>
            </a:r>
            <a:r>
              <a:rPr lang="en-US" sz="2000" dirty="0" err="1"/>
              <a:t>aneh</a:t>
            </a:r>
            <a:r>
              <a:rPr lang="en-US" sz="20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075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8892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909412"/>
              </p:ext>
            </p:extLst>
          </p:nvPr>
        </p:nvGraphicFramePr>
        <p:xfrm>
          <a:off x="457200" y="1417638"/>
          <a:ext cx="822960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76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Prevalensi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USA: 6-10% </a:t>
            </a:r>
            <a:r>
              <a:rPr lang="en-US" dirty="0" err="1"/>
              <a:t>anak-anak</a:t>
            </a:r>
            <a:r>
              <a:rPr lang="en-US" dirty="0"/>
              <a:t> &amp;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&amp; </a:t>
            </a:r>
            <a:r>
              <a:rPr lang="en-US" dirty="0" err="1"/>
              <a:t>emosinya</a:t>
            </a:r>
            <a:r>
              <a:rPr lang="en-US" dirty="0"/>
              <a:t>. </a:t>
            </a:r>
          </a:p>
          <a:p>
            <a:r>
              <a:rPr lang="en-US" dirty="0" err="1"/>
              <a:t>Tergolong</a:t>
            </a:r>
            <a:r>
              <a:rPr lang="en-US" dirty="0"/>
              <a:t> externalizing: </a:t>
            </a:r>
            <a:r>
              <a:rPr lang="en-US" dirty="0" err="1"/>
              <a:t>agresif</a:t>
            </a:r>
            <a:r>
              <a:rPr lang="en-US" dirty="0"/>
              <a:t>, </a:t>
            </a:r>
            <a:r>
              <a:rPr lang="en-US" dirty="0" err="1"/>
              <a:t>mengacau</a:t>
            </a:r>
            <a:r>
              <a:rPr lang="en-US" dirty="0"/>
              <a:t>.</a:t>
            </a:r>
          </a:p>
          <a:p>
            <a:r>
              <a:rPr lang="en-US" dirty="0" err="1"/>
              <a:t>Laki-laki</a:t>
            </a:r>
            <a:r>
              <a:rPr lang="en-US" dirty="0"/>
              <a:t>: </a:t>
            </a:r>
            <a:r>
              <a:rPr lang="en-US" dirty="0" err="1"/>
              <a:t>Perempuan</a:t>
            </a:r>
            <a:r>
              <a:rPr lang="en-US" dirty="0"/>
              <a:t>=5:1</a:t>
            </a:r>
          </a:p>
          <a:p>
            <a:r>
              <a:rPr lang="en-US" dirty="0"/>
              <a:t>Di Indonesia?</a:t>
            </a:r>
          </a:p>
        </p:txBody>
      </p:sp>
    </p:spTree>
    <p:extLst>
      <p:ext uri="{BB962C8B-B14F-4D97-AF65-F5344CB8AC3E}">
        <p14:creationId xmlns:p14="http://schemas.microsoft.com/office/powerpoint/2010/main" val="317019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108253"/>
              </p:ext>
            </p:extLst>
          </p:nvPr>
        </p:nvGraphicFramePr>
        <p:xfrm>
          <a:off x="457200" y="1417638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55821978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05340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Inteligensi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Prestasi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Sosial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Emosional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33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IQ di range dull-normal (</a:t>
                      </a:r>
                      <a:r>
                        <a:rPr lang="en-US" dirty="0" err="1"/>
                        <a:t>berkisar</a:t>
                      </a:r>
                      <a:r>
                        <a:rPr lang="en-US" dirty="0"/>
                        <a:t> 90)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Beberapa</a:t>
                      </a:r>
                      <a:r>
                        <a:rPr lang="en-US" baseline="0" dirty="0"/>
                        <a:t> di </a:t>
                      </a:r>
                      <a:r>
                        <a:rPr lang="en-US" baseline="0" dirty="0" err="1"/>
                        <a:t>atas</a:t>
                      </a:r>
                      <a:r>
                        <a:rPr lang="en-US" baseline="0" dirty="0"/>
                        <a:t> rata-rata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Slow learner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Mild 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berprestasi</a:t>
                      </a:r>
                      <a:r>
                        <a:rPr lang="en-US" baseline="0" dirty="0"/>
                        <a:t> di </a:t>
                      </a:r>
                      <a:r>
                        <a:rPr lang="en-US" baseline="0" dirty="0" err="1"/>
                        <a:t>sekolah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Pada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gangguan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berat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mampu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membaca</a:t>
                      </a:r>
                      <a:r>
                        <a:rPr lang="en-US" baseline="0" dirty="0"/>
                        <a:t> &amp; </a:t>
                      </a:r>
                      <a:r>
                        <a:rPr lang="en-US" baseline="0" dirty="0" err="1"/>
                        <a:t>aritmatika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baik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Mampu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membaca</a:t>
                      </a:r>
                      <a:r>
                        <a:rPr lang="en-US" baseline="0" dirty="0"/>
                        <a:t> &amp; </a:t>
                      </a:r>
                      <a:r>
                        <a:rPr lang="en-US" baseline="0" dirty="0" err="1"/>
                        <a:t>berhitung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baik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tapi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gagal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mengaplikasikan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kemampuan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mereka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masalah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sehari-hari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Tingkah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terarah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patuh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berkelahi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merusak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mengucapkan</a:t>
                      </a:r>
                      <a:r>
                        <a:rPr lang="en-US" baseline="0" dirty="0"/>
                        <a:t> kata-kata </a:t>
                      </a:r>
                      <a:r>
                        <a:rPr lang="en-US" baseline="0" dirty="0" err="1"/>
                        <a:t>kotor</a:t>
                      </a:r>
                      <a:r>
                        <a:rPr lang="en-US" baseline="0" dirty="0"/>
                        <a:t> &amp; 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senonoh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senang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memerintah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kurang</a:t>
                      </a:r>
                      <a:r>
                        <a:rPr lang="en-US" baseline="0" dirty="0"/>
                        <a:t> ajar)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Gangguan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kepribadian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merasa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rendah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diri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cemas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pemalu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depresi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kesedihan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mendalam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menarik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diri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dari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pergaulan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matang</a:t>
                      </a:r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dewasa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sikap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pasif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kaku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bergaul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cepat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bingung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perhatian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terbatas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senang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melamun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berkhayal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senang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bergaul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lebih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muda</a:t>
                      </a:r>
                      <a:r>
                        <a:rPr lang="en-US" baseline="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Pelanggaran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sosial</a:t>
                      </a:r>
                      <a:r>
                        <a:rPr lang="en-US" baseline="0" dirty="0"/>
                        <a:t> (“</a:t>
                      </a:r>
                      <a:r>
                        <a:rPr lang="en-US" baseline="0" dirty="0" err="1"/>
                        <a:t>geng</a:t>
                      </a:r>
                      <a:r>
                        <a:rPr lang="en-US" baseline="0" dirty="0"/>
                        <a:t>”, </a:t>
                      </a:r>
                      <a:r>
                        <a:rPr lang="en-US" baseline="0" dirty="0" err="1"/>
                        <a:t>mencuri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membolos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begadang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24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53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88925"/>
          </a:xfrm>
        </p:spPr>
        <p:txBody>
          <a:bodyPr/>
          <a:lstStyle/>
          <a:p>
            <a:r>
              <a:rPr lang="en-US" dirty="0" err="1"/>
              <a:t>Etiologi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564190"/>
              </p:ext>
            </p:extLst>
          </p:nvPr>
        </p:nvGraphicFramePr>
        <p:xfrm>
          <a:off x="457200" y="990600"/>
          <a:ext cx="8229600" cy="650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874124525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3950959596"/>
                    </a:ext>
                  </a:extLst>
                </a:gridCol>
              </a:tblGrid>
              <a:tr h="401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Faktor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Deskripsi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522501"/>
                  </a:ext>
                </a:extLst>
              </a:tr>
              <a:tr h="401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Biologis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Genetik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neurologis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biokimia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atau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kombinasi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050418"/>
                  </a:ext>
                </a:extLst>
              </a:tr>
              <a:tr h="3235312">
                <a:tc>
                  <a:txBody>
                    <a:bodyPr/>
                    <a:lstStyle/>
                    <a:p>
                      <a:r>
                        <a:rPr lang="en-US" sz="1600" dirty="0" err="1"/>
                        <a:t>Keluarga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Pola </a:t>
                      </a:r>
                      <a:r>
                        <a:rPr lang="en-US" sz="1600" dirty="0" err="1"/>
                        <a:t>asuh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tidka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konsisten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kesalahan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dalam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penerapan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disiplin</a:t>
                      </a:r>
                      <a:r>
                        <a:rPr lang="en-US" sz="16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Keterlibatan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pihak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ketiga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dalam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pendidikan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Penolakan</a:t>
                      </a:r>
                      <a:r>
                        <a:rPr lang="en-US" sz="1600" baseline="0" dirty="0"/>
                        <a:t>, </a:t>
                      </a:r>
                      <a:r>
                        <a:rPr lang="en-US" sz="1600" baseline="0" dirty="0" err="1"/>
                        <a:t>pengabaian</a:t>
                      </a:r>
                      <a:r>
                        <a:rPr lang="en-US" sz="1600" baseline="0" dirty="0"/>
                        <a:t>, &amp; </a:t>
                      </a:r>
                      <a:r>
                        <a:rPr lang="en-US" sz="1600" baseline="0" dirty="0" err="1"/>
                        <a:t>penyia-nyiaan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dari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tua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Model </a:t>
                      </a:r>
                      <a:r>
                        <a:rPr lang="en-US" sz="1600" baseline="0" dirty="0" err="1"/>
                        <a:t>negatif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dari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tua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atau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dewasa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Kualitas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rumah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tangga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Kematian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salah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satu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tua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Orang </a:t>
                      </a:r>
                      <a:r>
                        <a:rPr lang="en-US" sz="1600" baseline="0" dirty="0" err="1"/>
                        <a:t>tua</a:t>
                      </a:r>
                      <a:r>
                        <a:rPr lang="en-US" sz="1600" baseline="0" dirty="0"/>
                        <a:t> &amp; </a:t>
                      </a:r>
                      <a:r>
                        <a:rPr lang="en-US" sz="1600" baseline="0" dirty="0" err="1"/>
                        <a:t>anggota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keluarga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dapat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memenuhi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kebutuhan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Status </a:t>
                      </a:r>
                      <a:r>
                        <a:rPr lang="en-US" sz="1600" baseline="0" dirty="0" err="1"/>
                        <a:t>sosial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ekonomi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keluarga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Perlakukan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tua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adil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Harapan</a:t>
                      </a:r>
                      <a:r>
                        <a:rPr lang="en-US" sz="1600" baseline="0" dirty="0"/>
                        <a:t> orang </a:t>
                      </a:r>
                      <a:r>
                        <a:rPr lang="en-US" sz="1600" baseline="0" dirty="0" err="1"/>
                        <a:t>tua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realistis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Hukuman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fisik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berlebihan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187314"/>
                  </a:ext>
                </a:extLst>
              </a:tr>
              <a:tr h="1878952">
                <a:tc>
                  <a:txBody>
                    <a:bodyPr/>
                    <a:lstStyle/>
                    <a:p>
                      <a:r>
                        <a:rPr lang="en-US" sz="1600" dirty="0" err="1"/>
                        <a:t>Sekolah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Disiplin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tata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tertib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terlalu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kaku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Inkonsistensi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pelaksanaan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disiplin</a:t>
                      </a:r>
                      <a:r>
                        <a:rPr lang="en-US" sz="1600" baseline="0" dirty="0"/>
                        <a:t> &amp; </a:t>
                      </a:r>
                      <a:r>
                        <a:rPr lang="en-US" sz="1600" baseline="0" dirty="0" err="1"/>
                        <a:t>tata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tertib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Tuntutan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terlalu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berlebihan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terhadap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prestasi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anak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Kepribadian</a:t>
                      </a:r>
                      <a:r>
                        <a:rPr lang="en-US" sz="1600" baseline="0" dirty="0"/>
                        <a:t> guru yang </a:t>
                      </a:r>
                      <a:r>
                        <a:rPr lang="en-US" sz="1600" baseline="0" dirty="0" err="1"/>
                        <a:t>negatif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Perlakuan</a:t>
                      </a:r>
                      <a:r>
                        <a:rPr lang="en-US" sz="1600" baseline="0" dirty="0"/>
                        <a:t> guru yang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adil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Kehadiran</a:t>
                      </a:r>
                      <a:r>
                        <a:rPr lang="en-US" sz="1600" baseline="0" dirty="0"/>
                        <a:t> guru yang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tepat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waktu</a:t>
                      </a:r>
                      <a:endParaRPr lang="en-US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/>
                        <a:t>Sarana</a:t>
                      </a:r>
                      <a:r>
                        <a:rPr lang="en-US" sz="1600" baseline="0" dirty="0"/>
                        <a:t> &amp; </a:t>
                      </a:r>
                      <a:r>
                        <a:rPr lang="en-US" sz="1600" baseline="0" dirty="0" err="1"/>
                        <a:t>prasarana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fisik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tidak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memadai</a:t>
                      </a:r>
                      <a:endParaRPr lang="en-US" sz="1600" baseline="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700239"/>
                  </a:ext>
                </a:extLst>
              </a:tr>
              <a:tr h="401644">
                <a:tc>
                  <a:txBody>
                    <a:bodyPr/>
                    <a:lstStyle/>
                    <a:p>
                      <a:r>
                        <a:rPr lang="en-US" sz="1600" dirty="0" err="1"/>
                        <a:t>Budaya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Lingkungan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955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996511"/>
      </p:ext>
    </p:extLst>
  </p:cSld>
  <p:clrMapOvr>
    <a:masterClrMapping/>
  </p:clrMapOvr>
</p:sld>
</file>

<file path=ppt/theme/theme1.xml><?xml version="1.0" encoding="utf-8"?>
<a:theme xmlns:a="http://schemas.openxmlformats.org/drawingml/2006/main" name="Psikodiagnostik 4_Inteligensi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Psikodiagnostik 4_Inteligensi_New</Template>
  <TotalTime>565</TotalTime>
  <Words>1439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Bookman Old Style</vt:lpstr>
      <vt:lpstr>Calibri</vt:lpstr>
      <vt:lpstr>Wingdings</vt:lpstr>
      <vt:lpstr>Psikodiagnostik 4_Inteligensi_New</vt:lpstr>
      <vt:lpstr>ANAK TUNALARAS</vt:lpstr>
      <vt:lpstr> Pengertian Tunalaras  (The National Mental Health and Special Education Coalition, 1990)</vt:lpstr>
      <vt:lpstr>Pengertian Tunalaras  (The National Mental Health and Special Education Coalition, 1990)</vt:lpstr>
      <vt:lpstr>Klasifikasi </vt:lpstr>
      <vt:lpstr>6 Golongan Tingkah Laku  (Internalizing &amp; Externalizing)</vt:lpstr>
      <vt:lpstr>PowerPoint Presentation</vt:lpstr>
      <vt:lpstr>Prevalensi</vt:lpstr>
      <vt:lpstr>Karakteristik </vt:lpstr>
      <vt:lpstr>Etiologi </vt:lpstr>
      <vt:lpstr>Etiologi (faktor budaya &amp; lingkungan)  </vt:lpstr>
      <vt:lpstr>Pengaruh Negatif Lingkungan </vt:lpstr>
      <vt:lpstr>Identifikasi </vt:lpstr>
      <vt:lpstr>Dampak </vt:lpstr>
      <vt:lpstr>Intervensi Tingkah Laku </vt:lpstr>
      <vt:lpstr>Intervensi Lainnya</vt:lpstr>
      <vt:lpstr>Pendidikan Anak Tunalaras di Indonesia </vt:lpstr>
      <vt:lpstr>Bimbingan &amp; Penyuluhan </vt:lpstr>
      <vt:lpstr> Kurikulum dan Program Pengajaran Bagi Anak Tunalaras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ANAK BERKEBUTUHAN KHUSUS TUNALARAS</dc:title>
  <dc:creator>toshiba</dc:creator>
  <cp:lastModifiedBy>nurul khasanah</cp:lastModifiedBy>
  <cp:revision>65</cp:revision>
  <dcterms:created xsi:type="dcterms:W3CDTF">2012-07-12T11:30:54Z</dcterms:created>
  <dcterms:modified xsi:type="dcterms:W3CDTF">2018-09-28T08:54:46Z</dcterms:modified>
</cp:coreProperties>
</file>