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1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122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98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6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68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48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1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04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1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51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54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3C1B-55FF-4CBD-B9B7-4BC388D7D0B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40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portalgarud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Noni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62200"/>
            <a:ext cx="2824163" cy="282416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xmlns="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001000" cy="914400"/>
          </a:xfrm>
        </p:spPr>
        <p:txBody>
          <a:bodyPr/>
          <a:lstStyle/>
          <a:p>
            <a:r>
              <a:rPr lang="en-US" dirty="0" err="1" smtClean="0"/>
              <a:t>Perkuliahan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1813043"/>
              </p:ext>
            </p:extLst>
          </p:nvPr>
        </p:nvGraphicFramePr>
        <p:xfrm>
          <a:off x="457200" y="762000"/>
          <a:ext cx="8077200" cy="61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70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baseline="0" dirty="0" smtClean="0"/>
                        <a:t> Mata </a:t>
                      </a:r>
                      <a:r>
                        <a:rPr lang="en-US" baseline="0" dirty="0" err="1" smtClean="0"/>
                        <a:t>Kuliah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Pembaharuan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karakteristik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inovasi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dirty="0" err="1" smtClean="0"/>
                        <a:t>novasi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modernisasi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belakang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kehadiran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inovasi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Perkembangan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inovasi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Faktor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mempengaruhi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pembaharuan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kurikulum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kuantum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kontekstual</a:t>
                      </a:r>
                      <a:r>
                        <a:rPr lang="en-US" baseline="0" dirty="0" smtClean="0"/>
                        <a:t>, problem based learning)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profesionalisme</a:t>
                      </a:r>
                      <a:r>
                        <a:rPr lang="en-US" dirty="0" smtClean="0"/>
                        <a:t> guru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melalui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teknologi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sekolah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melakukan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analisis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kebutuhan</a:t>
                      </a:r>
                      <a:r>
                        <a:rPr lang="en-US" baseline="0" dirty="0" smtClean="0"/>
                        <a:t> guru –</a:t>
                      </a:r>
                      <a:r>
                        <a:rPr lang="en-US" baseline="0" dirty="0" err="1" smtClean="0"/>
                        <a:t>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inovasi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Merancang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inovasi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diterapkan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guru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Melaporkan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rancangan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inovasi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27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: 10 %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	   : 20 %</a:t>
            </a:r>
          </a:p>
          <a:p>
            <a:r>
              <a:rPr lang="en-US" dirty="0" smtClean="0"/>
              <a:t>UTS	   : 30 %</a:t>
            </a:r>
          </a:p>
          <a:p>
            <a:r>
              <a:rPr lang="en-US" dirty="0" smtClean="0"/>
              <a:t>UAS	   : 40 %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26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1"/>
            <a:ext cx="792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Suprayekti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dkk</a:t>
            </a:r>
            <a:r>
              <a:rPr lang="en-US" dirty="0" smtClean="0">
                <a:latin typeface="Tw Cen MT" pitchFamily="34" charset="0"/>
              </a:rPr>
              <a:t>. 2007.Pembahruan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SD.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</a:t>
            </a: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Zakso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Amrazi</a:t>
            </a:r>
            <a:r>
              <a:rPr lang="en-US" dirty="0" smtClean="0">
                <a:latin typeface="Tw Cen MT" pitchFamily="34" charset="0"/>
              </a:rPr>
              <a:t>. 2010.Inovasi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 </a:t>
            </a:r>
            <a:r>
              <a:rPr lang="en-US" dirty="0" err="1" smtClean="0">
                <a:latin typeface="Tw Cen MT" pitchFamily="34" charset="0"/>
              </a:rPr>
              <a:t>antara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harapan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kenyataan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i="1" dirty="0" err="1" smtClean="0">
                <a:latin typeface="Tw Cen MT" pitchFamily="34" charset="0"/>
              </a:rPr>
              <a:t>Jurnal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pendidikan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sosiologi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dah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humaniora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dirty="0" smtClean="0">
                <a:latin typeface="Tw Cen MT" pitchFamily="34" charset="0"/>
              </a:rPr>
              <a:t>Vol.1 No.1 April 2010. </a:t>
            </a:r>
          </a:p>
          <a:p>
            <a:r>
              <a:rPr lang="en-US" dirty="0" smtClean="0">
                <a:latin typeface="Tw Cen MT" pitchFamily="34" charset="0"/>
                <a:hlinkClick r:id="rId3"/>
              </a:rPr>
              <a:t>http://download.portalgaruda.org/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2008. </a:t>
            </a:r>
            <a:r>
              <a:rPr lang="en-US" i="1" dirty="0" err="1" smtClean="0">
                <a:latin typeface="Tw Cen MT" pitchFamily="34" charset="0"/>
              </a:rPr>
              <a:t>Kurikulum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. 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Winataputra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Udin</a:t>
            </a:r>
            <a:r>
              <a:rPr lang="en-US" dirty="0" smtClean="0">
                <a:latin typeface="Tw Cen MT" pitchFamily="34" charset="0"/>
              </a:rPr>
              <a:t> S. </a:t>
            </a:r>
            <a:r>
              <a:rPr lang="en-US" dirty="0" err="1" smtClean="0">
                <a:latin typeface="Tw Cen MT" pitchFamily="34" charset="0"/>
              </a:rPr>
              <a:t>Pembaharuan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SD.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Terbuka.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190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Pembaharuan Pembelajaran di SD</vt:lpstr>
      <vt:lpstr>Perkuliahan</vt:lpstr>
      <vt:lpstr>PENILAIAN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Dasar Mengajar</dc:title>
  <dc:creator>Class</dc:creator>
  <cp:lastModifiedBy>Made Bayu Andika</cp:lastModifiedBy>
  <cp:revision>79</cp:revision>
  <dcterms:created xsi:type="dcterms:W3CDTF">2016-03-03T00:00:09Z</dcterms:created>
  <dcterms:modified xsi:type="dcterms:W3CDTF">2016-10-23T22:22:34Z</dcterms:modified>
</cp:coreProperties>
</file>