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57" r:id="rId6"/>
    <p:sldId id="262" r:id="rId7"/>
    <p:sldId id="263" r:id="rId8"/>
    <p:sldId id="258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8D70-9895-4737-88C8-47D2CC424C6F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9E87-A12E-4E7F-BF1F-C48140942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176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8D70-9895-4737-88C8-47D2CC424C6F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9E87-A12E-4E7F-BF1F-C48140942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14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8D70-9895-4737-88C8-47D2CC424C6F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9E87-A12E-4E7F-BF1F-C48140942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56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8D70-9895-4737-88C8-47D2CC424C6F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9E87-A12E-4E7F-BF1F-C48140942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53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8D70-9895-4737-88C8-47D2CC424C6F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9E87-A12E-4E7F-BF1F-C48140942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11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8D70-9895-4737-88C8-47D2CC424C6F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9E87-A12E-4E7F-BF1F-C48140942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72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8D70-9895-4737-88C8-47D2CC424C6F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9E87-A12E-4E7F-BF1F-C48140942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046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8D70-9895-4737-88C8-47D2CC424C6F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9E87-A12E-4E7F-BF1F-C48140942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46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8D70-9895-4737-88C8-47D2CC424C6F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9E87-A12E-4E7F-BF1F-C48140942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61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8D70-9895-4737-88C8-47D2CC424C6F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9E87-A12E-4E7F-BF1F-C48140942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66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8D70-9895-4737-88C8-47D2CC424C6F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9E87-A12E-4E7F-BF1F-C48140942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41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08D70-9895-4737-88C8-47D2CC424C6F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79E87-A12E-4E7F-BF1F-C48140942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49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wtoon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7724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/>
              <a:t>Powtoon</a:t>
            </a:r>
            <a:r>
              <a:rPr lang="en-US" sz="3600" dirty="0" smtClean="0"/>
              <a:t>: </a:t>
            </a:r>
            <a:r>
              <a:rPr lang="en-US" sz="3600" dirty="0" err="1" smtClean="0"/>
              <a:t>Inovasi</a:t>
            </a:r>
            <a:r>
              <a:rPr lang="en-US" sz="3600" dirty="0" smtClean="0"/>
              <a:t> Media </a:t>
            </a:r>
            <a:r>
              <a:rPr lang="en-US" sz="3600" dirty="0" err="1" smtClean="0"/>
              <a:t>Pembelajaran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34290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Noni </a:t>
            </a:r>
            <a:r>
              <a:rPr lang="en-US" dirty="0" err="1" smtClean="0">
                <a:solidFill>
                  <a:schemeClr val="tx1"/>
                </a:solidFill>
              </a:rPr>
              <a:t>Agustina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438400"/>
            <a:ext cx="3048000" cy="20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12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Tw Cen MT" pitchFamily="34" charset="0"/>
              </a:rPr>
              <a:t>Kekurangan</a:t>
            </a:r>
            <a:r>
              <a:rPr lang="en-US" sz="4000" dirty="0" smtClean="0">
                <a:latin typeface="Tw Cen MT" pitchFamily="34" charset="0"/>
              </a:rPr>
              <a:t> </a:t>
            </a:r>
            <a:r>
              <a:rPr lang="en-US" sz="4000" dirty="0" err="1" smtClean="0">
                <a:latin typeface="Tw Cen MT" pitchFamily="34" charset="0"/>
              </a:rPr>
              <a:t>menggunakan</a:t>
            </a:r>
            <a:r>
              <a:rPr lang="en-US" sz="4000" dirty="0" smtClean="0">
                <a:latin typeface="Tw Cen MT" pitchFamily="34" charset="0"/>
              </a:rPr>
              <a:t> </a:t>
            </a:r>
            <a:r>
              <a:rPr lang="en-US" sz="4000" dirty="0" err="1" smtClean="0">
                <a:latin typeface="Tw Cen MT" pitchFamily="34" charset="0"/>
              </a:rPr>
              <a:t>powtoon</a:t>
            </a:r>
            <a:endParaRPr lang="en-US" sz="40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/>
          <a:lstStyle/>
          <a:p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chrome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menginstall</a:t>
            </a:r>
            <a:r>
              <a:rPr lang="en-US" dirty="0" smtClean="0"/>
              <a:t> program </a:t>
            </a:r>
            <a:r>
              <a:rPr lang="en-US" dirty="0" err="1" smtClean="0"/>
              <a:t>tersebut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Daftar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Pustaka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www.powtoon.com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latin typeface="Tw Cen MT" pitchFamily="34" charset="0"/>
              </a:rPr>
              <a:t>Langkah</a:t>
            </a:r>
            <a:r>
              <a:rPr lang="en-US" sz="4800" dirty="0" smtClean="0">
                <a:latin typeface="Tw Cen MT" pitchFamily="34" charset="0"/>
              </a:rPr>
              <a:t> –</a:t>
            </a:r>
            <a:r>
              <a:rPr lang="en-US" sz="4800" dirty="0" err="1" smtClean="0">
                <a:latin typeface="Tw Cen MT" pitchFamily="34" charset="0"/>
              </a:rPr>
              <a:t>langkah</a:t>
            </a:r>
            <a:r>
              <a:rPr lang="en-US" sz="4800" dirty="0" smtClean="0">
                <a:latin typeface="Tw Cen MT" pitchFamily="34" charset="0"/>
              </a:rPr>
              <a:t> </a:t>
            </a:r>
            <a:r>
              <a:rPr lang="en-US" sz="4800" dirty="0" err="1" smtClean="0">
                <a:latin typeface="Tw Cen MT" pitchFamily="34" charset="0"/>
              </a:rPr>
              <a:t>dalam</a:t>
            </a:r>
            <a:r>
              <a:rPr lang="en-US" sz="4800" dirty="0" smtClean="0">
                <a:latin typeface="Tw Cen MT" pitchFamily="34" charset="0"/>
              </a:rPr>
              <a:t> </a:t>
            </a:r>
            <a:r>
              <a:rPr lang="en-US" sz="4800" dirty="0" err="1" smtClean="0">
                <a:latin typeface="Tw Cen MT" pitchFamily="34" charset="0"/>
              </a:rPr>
              <a:t>menggunakan</a:t>
            </a:r>
            <a:r>
              <a:rPr lang="en-US" sz="4800" dirty="0" smtClean="0">
                <a:latin typeface="Tw Cen MT" pitchFamily="34" charset="0"/>
              </a:rPr>
              <a:t> </a:t>
            </a:r>
            <a:r>
              <a:rPr lang="en-US" sz="4800" dirty="0" err="1" smtClean="0">
                <a:latin typeface="Tw Cen MT" pitchFamily="34" charset="0"/>
              </a:rPr>
              <a:t>Powtoon</a:t>
            </a:r>
            <a:r>
              <a:rPr lang="en-US" sz="4800" dirty="0" smtClean="0">
                <a:latin typeface="Tw Cen MT" pitchFamily="34" charset="0"/>
              </a:rPr>
              <a:t> </a:t>
            </a:r>
            <a:endParaRPr lang="en-US" sz="48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registrasi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meng-klik</a:t>
            </a:r>
            <a:r>
              <a:rPr lang="en-US" dirty="0" smtClean="0"/>
              <a:t> “Sign up”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" t="2969" r="425"/>
          <a:stretch/>
        </p:blipFill>
        <p:spPr>
          <a:xfrm>
            <a:off x="116348" y="838200"/>
            <a:ext cx="861908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00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Tw Cen MT" pitchFamily="34" charset="0"/>
              </a:rPr>
              <a:t>Langkah</a:t>
            </a:r>
            <a:r>
              <a:rPr lang="en-US" sz="4000" dirty="0" smtClean="0">
                <a:latin typeface="Tw Cen MT" pitchFamily="34" charset="0"/>
              </a:rPr>
              <a:t> –</a:t>
            </a:r>
            <a:r>
              <a:rPr lang="en-US" sz="4000" dirty="0" err="1" smtClean="0">
                <a:latin typeface="Tw Cen MT" pitchFamily="34" charset="0"/>
              </a:rPr>
              <a:t>langkah</a:t>
            </a:r>
            <a:r>
              <a:rPr lang="en-US" sz="4000" dirty="0" smtClean="0">
                <a:latin typeface="Tw Cen MT" pitchFamily="34" charset="0"/>
              </a:rPr>
              <a:t> </a:t>
            </a:r>
            <a:r>
              <a:rPr lang="en-US" sz="4000" dirty="0" err="1" smtClean="0">
                <a:latin typeface="Tw Cen MT" pitchFamily="34" charset="0"/>
              </a:rPr>
              <a:t>dalam</a:t>
            </a:r>
            <a:r>
              <a:rPr lang="en-US" sz="4000" dirty="0" smtClean="0">
                <a:latin typeface="Tw Cen MT" pitchFamily="34" charset="0"/>
              </a:rPr>
              <a:t> </a:t>
            </a:r>
            <a:r>
              <a:rPr lang="en-US" sz="4000" dirty="0" err="1" smtClean="0">
                <a:latin typeface="Tw Cen MT" pitchFamily="34" charset="0"/>
              </a:rPr>
              <a:t>menggunakan</a:t>
            </a:r>
            <a:r>
              <a:rPr lang="en-US" sz="4000" dirty="0" smtClean="0">
                <a:latin typeface="Tw Cen MT" pitchFamily="34" charset="0"/>
              </a:rPr>
              <a:t> </a:t>
            </a:r>
            <a:r>
              <a:rPr lang="en-US" sz="4000" dirty="0" err="1" smtClean="0">
                <a:latin typeface="Tw Cen MT" pitchFamily="34" charset="0"/>
              </a:rPr>
              <a:t>Powtoon</a:t>
            </a:r>
            <a:r>
              <a:rPr lang="en-US" sz="4000" dirty="0" smtClean="0">
                <a:latin typeface="Tw Cen MT" pitchFamily="34" charset="0"/>
              </a:rPr>
              <a:t> </a:t>
            </a:r>
            <a:endParaRPr lang="en-US" sz="40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/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mendafar</a:t>
            </a:r>
            <a:r>
              <a:rPr lang="en-US" dirty="0" smtClean="0"/>
              <a:t>,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“ Login”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551" r="571"/>
          <a:stretch/>
        </p:blipFill>
        <p:spPr>
          <a:xfrm>
            <a:off x="533400" y="762000"/>
            <a:ext cx="801671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09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Tw Cen MT" pitchFamily="34" charset="0"/>
              </a:rPr>
              <a:t>Langkah</a:t>
            </a:r>
            <a:r>
              <a:rPr lang="en-US" sz="4000" dirty="0" smtClean="0">
                <a:latin typeface="Tw Cen MT" pitchFamily="34" charset="0"/>
              </a:rPr>
              <a:t> –</a:t>
            </a:r>
            <a:r>
              <a:rPr lang="en-US" sz="4000" dirty="0" err="1" smtClean="0">
                <a:latin typeface="Tw Cen MT" pitchFamily="34" charset="0"/>
              </a:rPr>
              <a:t>langkah</a:t>
            </a:r>
            <a:r>
              <a:rPr lang="en-US" sz="4000" dirty="0" smtClean="0">
                <a:latin typeface="Tw Cen MT" pitchFamily="34" charset="0"/>
              </a:rPr>
              <a:t> </a:t>
            </a:r>
            <a:r>
              <a:rPr lang="en-US" sz="4000" dirty="0" err="1" smtClean="0">
                <a:latin typeface="Tw Cen MT" pitchFamily="34" charset="0"/>
              </a:rPr>
              <a:t>dalam</a:t>
            </a:r>
            <a:r>
              <a:rPr lang="en-US" sz="4000" dirty="0" smtClean="0">
                <a:latin typeface="Tw Cen MT" pitchFamily="34" charset="0"/>
              </a:rPr>
              <a:t> </a:t>
            </a:r>
            <a:r>
              <a:rPr lang="en-US" sz="4000" dirty="0" err="1" smtClean="0">
                <a:latin typeface="Tw Cen MT" pitchFamily="34" charset="0"/>
              </a:rPr>
              <a:t>menggunakan</a:t>
            </a:r>
            <a:r>
              <a:rPr lang="en-US" sz="4000" dirty="0" smtClean="0">
                <a:latin typeface="Tw Cen MT" pitchFamily="34" charset="0"/>
              </a:rPr>
              <a:t> </a:t>
            </a:r>
            <a:r>
              <a:rPr lang="en-US" sz="4000" dirty="0" err="1" smtClean="0">
                <a:latin typeface="Tw Cen MT" pitchFamily="34" charset="0"/>
              </a:rPr>
              <a:t>Powtoon</a:t>
            </a:r>
            <a:r>
              <a:rPr lang="en-US" sz="4000" dirty="0" smtClean="0">
                <a:latin typeface="Tw Cen MT" pitchFamily="34" charset="0"/>
              </a:rPr>
              <a:t> </a:t>
            </a:r>
            <a:endParaRPr lang="en-US" sz="40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/>
          <a:lstStyle/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“create a new project”</a:t>
            </a:r>
          </a:p>
          <a:p>
            <a:r>
              <a:rPr lang="en-US" dirty="0" err="1" smtClean="0"/>
              <a:t>Pilih</a:t>
            </a:r>
            <a:r>
              <a:rPr lang="en-US" dirty="0" smtClean="0"/>
              <a:t> template yang </a:t>
            </a:r>
            <a:r>
              <a:rPr lang="en-US" dirty="0" err="1" smtClean="0"/>
              <a:t>diinginkan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418" t="13667" b="8500"/>
          <a:stretch>
            <a:fillRect/>
          </a:stretch>
        </p:blipFill>
        <p:spPr bwMode="auto">
          <a:xfrm>
            <a:off x="514382" y="1752600"/>
            <a:ext cx="8230089" cy="3886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err="1" smtClean="0">
                <a:latin typeface="Tw Cen MT" pitchFamily="34" charset="0"/>
              </a:rPr>
              <a:t>Macam-macam</a:t>
            </a:r>
            <a:r>
              <a:rPr lang="en-US" sz="4000" dirty="0" smtClean="0">
                <a:latin typeface="Tw Cen MT" pitchFamily="34" charset="0"/>
              </a:rPr>
              <a:t> template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3226" r="462"/>
          <a:stretch/>
        </p:blipFill>
        <p:spPr>
          <a:xfrm>
            <a:off x="533400" y="1905000"/>
            <a:ext cx="7663534" cy="4191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err="1" smtClean="0">
                <a:latin typeface="Tw Cen MT" pitchFamily="34" charset="0"/>
              </a:rPr>
              <a:t>Salah</a:t>
            </a:r>
            <a:r>
              <a:rPr lang="en-US" sz="4000" dirty="0" smtClean="0">
                <a:latin typeface="Tw Cen MT" pitchFamily="34" charset="0"/>
              </a:rPr>
              <a:t> </a:t>
            </a:r>
            <a:r>
              <a:rPr lang="en-US" sz="4000" dirty="0" err="1" smtClean="0">
                <a:latin typeface="Tw Cen MT" pitchFamily="34" charset="0"/>
              </a:rPr>
              <a:t>satu</a:t>
            </a:r>
            <a:r>
              <a:rPr lang="en-US" sz="4000" dirty="0" smtClean="0">
                <a:latin typeface="Tw Cen MT" pitchFamily="34" charset="0"/>
              </a:rPr>
              <a:t> </a:t>
            </a:r>
            <a:r>
              <a:rPr lang="en-US" sz="4000" dirty="0" err="1" smtClean="0">
                <a:latin typeface="Tw Cen MT" pitchFamily="34" charset="0"/>
              </a:rPr>
              <a:t>contoh</a:t>
            </a:r>
            <a:r>
              <a:rPr lang="en-US" sz="4000" dirty="0" smtClean="0">
                <a:latin typeface="Tw Cen MT" pitchFamily="34" charset="0"/>
              </a:rPr>
              <a:t> template</a:t>
            </a:r>
          </a:p>
        </p:txBody>
      </p:sp>
    </p:spTree>
    <p:extLst>
      <p:ext uri="{BB962C8B-B14F-4D97-AF65-F5344CB8AC3E}">
        <p14:creationId xmlns:p14="http://schemas.microsoft.com/office/powerpoint/2010/main" xmlns="" val="285122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Tw Cen MT" pitchFamily="34" charset="0"/>
              </a:rPr>
              <a:t>Kelebihan</a:t>
            </a:r>
            <a:r>
              <a:rPr lang="en-US" sz="4000" dirty="0" smtClean="0">
                <a:latin typeface="Tw Cen MT" pitchFamily="34" charset="0"/>
              </a:rPr>
              <a:t> </a:t>
            </a:r>
            <a:r>
              <a:rPr lang="en-US" sz="4000" dirty="0" err="1" smtClean="0">
                <a:latin typeface="Tw Cen MT" pitchFamily="34" charset="0"/>
              </a:rPr>
              <a:t>menggunakan</a:t>
            </a:r>
            <a:r>
              <a:rPr lang="en-US" sz="4000" dirty="0" smtClean="0">
                <a:latin typeface="Tw Cen MT" pitchFamily="34" charset="0"/>
              </a:rPr>
              <a:t> </a:t>
            </a:r>
            <a:r>
              <a:rPr lang="en-US" sz="4000" dirty="0" err="1" smtClean="0">
                <a:latin typeface="Tw Cen MT" pitchFamily="34" charset="0"/>
              </a:rPr>
              <a:t>powtoon</a:t>
            </a:r>
            <a:endParaRPr lang="en-US" sz="40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/>
          <a:lstStyle/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media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 </a:t>
            </a:r>
            <a:r>
              <a:rPr lang="en-US" dirty="0" err="1" smtClean="0"/>
              <a:t>animasi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-insert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yang </a:t>
            </a:r>
            <a:r>
              <a:rPr lang="en-US" dirty="0" err="1" smtClean="0"/>
              <a:t>bergerak</a:t>
            </a:r>
            <a:r>
              <a:rPr lang="en-US" dirty="0" smtClean="0"/>
              <a:t>, </a:t>
            </a:r>
            <a:r>
              <a:rPr lang="en-US" dirty="0" err="1" smtClean="0"/>
              <a:t>suara</a:t>
            </a:r>
            <a:r>
              <a:rPr lang="en-US" dirty="0" smtClean="0"/>
              <a:t>/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lagu</a:t>
            </a:r>
            <a:r>
              <a:rPr lang="en-US" dirty="0" smtClean="0"/>
              <a:t>, </a:t>
            </a:r>
            <a:r>
              <a:rPr lang="en-US" dirty="0" err="1" smtClean="0"/>
              <a:t>menggerakan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106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Powtoon: Inovasi Media Pembelajaran</vt:lpstr>
      <vt:lpstr>Langkah –langkah dalam menggunakan Powtoon </vt:lpstr>
      <vt:lpstr>Slide 3</vt:lpstr>
      <vt:lpstr>Langkah –langkah dalam menggunakan Powtoon </vt:lpstr>
      <vt:lpstr>Slide 5</vt:lpstr>
      <vt:lpstr>Langkah –langkah dalam menggunakan Powtoon </vt:lpstr>
      <vt:lpstr>Slide 7</vt:lpstr>
      <vt:lpstr>Slide 8</vt:lpstr>
      <vt:lpstr>Kelebihan menggunakan powtoon</vt:lpstr>
      <vt:lpstr>Kekurangan menggunakan powtoon</vt:lpstr>
      <vt:lpstr>Daftar Pustaka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Powtoon: Inovasi Media Pembelajaran</dc:title>
  <dc:creator>Staff</dc:creator>
  <cp:lastModifiedBy>Made Bayu Andika</cp:lastModifiedBy>
  <cp:revision>10</cp:revision>
  <dcterms:created xsi:type="dcterms:W3CDTF">2016-10-10T19:21:44Z</dcterms:created>
  <dcterms:modified xsi:type="dcterms:W3CDTF">2016-10-23T05:42:49Z</dcterms:modified>
</cp:coreProperties>
</file>