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58" r:id="rId5"/>
    <p:sldId id="270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portalgarud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Analisis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Kebutuhan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Mendisain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AutoShape 2" descr="Image result for clip art creative hand c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3194565" cy="3124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w Cen MT" pitchFamily="34" charset="0"/>
              </a:rPr>
              <a:t>Analisis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Kebutuhan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w Cen MT" pitchFamily="34" charset="0"/>
              </a:rPr>
              <a:t>Proses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dilakukan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mengidentifikasi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mengevaluasi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kebutuhan</a:t>
            </a:r>
            <a:r>
              <a:rPr lang="en-US" sz="3200" dirty="0" smtClean="0">
                <a:latin typeface="Tw Cen MT" pitchFamily="34" charset="0"/>
              </a:rPr>
              <a:t> 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1600200"/>
            <a:ext cx="1219200" cy="1066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w Cen MT" pitchFamily="34" charset="0"/>
              </a:rPr>
              <a:t>Analisis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Kebutuhan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w Cen MT" pitchFamily="34" charset="0"/>
              </a:rPr>
              <a:t>Guru</a:t>
            </a:r>
            <a:endParaRPr lang="en-US" sz="4000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971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w Cen MT" pitchFamily="34" charset="0"/>
              </a:rPr>
              <a:t>Siswa</a:t>
            </a:r>
            <a:endParaRPr lang="en-US" sz="4000" dirty="0">
              <a:latin typeface="Tw Cen MT" pitchFamily="34" charset="0"/>
            </a:endParaRPr>
          </a:p>
        </p:txBody>
      </p:sp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1866900" y="1447800"/>
            <a:ext cx="23241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1447800"/>
            <a:ext cx="22479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1. </a:t>
            </a:r>
            <a:r>
              <a:rPr lang="en-US" sz="4000" dirty="0" err="1" smtClean="0">
                <a:latin typeface="Tw Cen MT" pitchFamily="34" charset="0"/>
              </a:rPr>
              <a:t>Menggunakan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beberapa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pengumpulan</a:t>
            </a:r>
            <a:r>
              <a:rPr lang="en-US" sz="4000" dirty="0" smtClean="0">
                <a:latin typeface="Tw Cen MT" pitchFamily="34" charset="0"/>
              </a:rPr>
              <a:t> data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a. </a:t>
            </a:r>
            <a:r>
              <a:rPr lang="en-US" sz="4000" dirty="0" err="1" smtClean="0">
                <a:latin typeface="Tw Cen MT" pitchFamily="34" charset="0"/>
              </a:rPr>
              <a:t>wawancara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       (</a:t>
            </a:r>
            <a:r>
              <a:rPr lang="en-US" sz="4000" dirty="0" err="1" smtClean="0">
                <a:latin typeface="Tw Cen MT" pitchFamily="34" charset="0"/>
              </a:rPr>
              <a:t>tertutup</a:t>
            </a:r>
            <a:r>
              <a:rPr lang="en-US" sz="4000" dirty="0" smtClean="0">
                <a:latin typeface="Tw Cen MT" pitchFamily="34" charset="0"/>
              </a:rPr>
              <a:t>, </a:t>
            </a:r>
            <a:r>
              <a:rPr lang="en-US" sz="4000" dirty="0" err="1" smtClean="0">
                <a:latin typeface="Tw Cen MT" pitchFamily="34" charset="0"/>
              </a:rPr>
              <a:t>terbuka</a:t>
            </a:r>
            <a:r>
              <a:rPr lang="en-US" sz="4000" dirty="0" smtClean="0">
                <a:latin typeface="Tw Cen MT" pitchFamily="34" charset="0"/>
              </a:rPr>
              <a:t>, semi)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b. </a:t>
            </a:r>
            <a:r>
              <a:rPr lang="en-US" sz="4000" dirty="0" err="1" smtClean="0">
                <a:latin typeface="Tw Cen MT" pitchFamily="34" charset="0"/>
              </a:rPr>
              <a:t>observasi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kelas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c. </a:t>
            </a:r>
            <a:r>
              <a:rPr lang="en-US" sz="4000" dirty="0" err="1" smtClean="0">
                <a:latin typeface="Tw Cen MT" pitchFamily="34" charset="0"/>
              </a:rPr>
              <a:t>angket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d.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dokumen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 (</a:t>
            </a:r>
            <a:r>
              <a:rPr lang="en-US" sz="4000" dirty="0" err="1" smtClean="0">
                <a:latin typeface="Tw Cen MT" pitchFamily="34" charset="0"/>
              </a:rPr>
              <a:t>silabus</a:t>
            </a:r>
            <a:r>
              <a:rPr lang="en-US" sz="4000" dirty="0" smtClean="0">
                <a:latin typeface="Tw Cen MT" pitchFamily="34" charset="0"/>
              </a:rPr>
              <a:t>, RPP, </a:t>
            </a:r>
            <a:r>
              <a:rPr lang="en-US" sz="4000" dirty="0" err="1" smtClean="0">
                <a:latin typeface="Tw Cen MT" pitchFamily="34" charset="0"/>
              </a:rPr>
              <a:t>jurnal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harian</a:t>
            </a:r>
            <a:r>
              <a:rPr lang="en-US" sz="4000" dirty="0" smtClean="0">
                <a:latin typeface="Tw Cen MT" pitchFamily="34" charset="0"/>
              </a:rPr>
              <a:t>, </a:t>
            </a:r>
            <a:r>
              <a:rPr lang="en-US" sz="4000" dirty="0" err="1" smtClean="0">
                <a:latin typeface="Tw Cen MT" pitchFamily="34" charset="0"/>
              </a:rPr>
              <a:t>dsb</a:t>
            </a:r>
            <a:r>
              <a:rPr lang="en-US" sz="4000" dirty="0" smtClean="0">
                <a:latin typeface="Tw Cen MT" pitchFamily="34" charset="0"/>
              </a:rPr>
              <a:t>) 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2. </a:t>
            </a:r>
            <a:r>
              <a:rPr lang="en-US" sz="4000" dirty="0" err="1" smtClean="0">
                <a:latin typeface="Tw Cen MT" pitchFamily="34" charset="0"/>
              </a:rPr>
              <a:t>Menganalisis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 guru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siswa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digunakan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3. </a:t>
            </a:r>
            <a:r>
              <a:rPr lang="en-US" sz="4000" dirty="0" err="1" smtClean="0">
                <a:latin typeface="Tw Cen MT" pitchFamily="34" charset="0"/>
              </a:rPr>
              <a:t>Mendisain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sebuah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 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tersebut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media</a:t>
            </a:r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guru</a:t>
            </a:r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1"/>
            <a:ext cx="7924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Suprayekti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. 2007.Pembahruan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</a:t>
            </a: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Zakso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Amrazi</a:t>
            </a:r>
            <a:r>
              <a:rPr lang="en-US" dirty="0" smtClean="0">
                <a:latin typeface="Tw Cen MT" pitchFamily="34" charset="0"/>
              </a:rPr>
              <a:t>. 2010.Inovasi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 </a:t>
            </a:r>
            <a:r>
              <a:rPr lang="en-US" dirty="0" err="1" smtClean="0">
                <a:latin typeface="Tw Cen MT" pitchFamily="34" charset="0"/>
              </a:rPr>
              <a:t>antara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harapan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kenyataan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i="1" dirty="0" err="1" smtClean="0">
                <a:latin typeface="Tw Cen MT" pitchFamily="34" charset="0"/>
              </a:rPr>
              <a:t>Jurnal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pendidikan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sosiologi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dah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humaniora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</a:rPr>
              <a:t>Vol.1 No.1 April 2010. </a:t>
            </a:r>
          </a:p>
          <a:p>
            <a:r>
              <a:rPr lang="en-US" dirty="0" smtClean="0">
                <a:latin typeface="Tw Cen MT" pitchFamily="34" charset="0"/>
                <a:hlinkClick r:id="rId3"/>
              </a:rPr>
              <a:t>http://download.portalgaruda.org/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2008. </a:t>
            </a:r>
            <a:r>
              <a:rPr lang="en-US" i="1" dirty="0" err="1" smtClean="0">
                <a:latin typeface="Tw Cen MT" pitchFamily="34" charset="0"/>
              </a:rPr>
              <a:t>Kurikulum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. 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Winataputra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Udin</a:t>
            </a:r>
            <a:r>
              <a:rPr lang="en-US" dirty="0" smtClean="0">
                <a:latin typeface="Tw Cen MT" pitchFamily="34" charset="0"/>
              </a:rPr>
              <a:t> S. </a:t>
            </a:r>
            <a:r>
              <a:rPr lang="en-US" i="1" dirty="0" err="1" smtClean="0">
                <a:latin typeface="Tw Cen MT" pitchFamily="34" charset="0"/>
              </a:rPr>
              <a:t>Pembaharuan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</a:t>
            </a:r>
            <a:r>
              <a:rPr lang="en-US" i="1" dirty="0" smtClean="0">
                <a:latin typeface="Tw Cen MT" pitchFamily="34" charset="0"/>
              </a:rPr>
              <a:t> SD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Titcomb</a:t>
            </a:r>
            <a:r>
              <a:rPr lang="en-US" dirty="0" smtClean="0">
                <a:latin typeface="Tw Cen MT" pitchFamily="34" charset="0"/>
              </a:rPr>
              <a:t>, Allison. 2000. </a:t>
            </a:r>
            <a:r>
              <a:rPr lang="en-US" i="1" dirty="0" smtClean="0">
                <a:latin typeface="Tw Cen MT" pitchFamily="34" charset="0"/>
              </a:rPr>
              <a:t>Need analysis</a:t>
            </a:r>
            <a:r>
              <a:rPr lang="en-US" dirty="0" smtClean="0">
                <a:latin typeface="Tw Cen MT" pitchFamily="34" charset="0"/>
              </a:rPr>
              <a:t>. https://</a:t>
            </a:r>
            <a:r>
              <a:rPr lang="en-US" dirty="0" smtClean="0">
                <a:latin typeface="Tw Cen MT" pitchFamily="34" charset="0"/>
              </a:rPr>
              <a:t>extension.arizona.eduI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142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Analisis Kebutuhan: Mendisain inovasi pendidikan</vt:lpstr>
      <vt:lpstr>Analisis Kebutuhan</vt:lpstr>
      <vt:lpstr>Analisis Kebutuhan</vt:lpstr>
      <vt:lpstr>Langkah-langkah analisis kebutuhan:  1. Menggunakan beberapa instrumen     pengumpulan data     a. wawancara         (tertutup, terbuka, semi)     b. observasi kelas       </vt:lpstr>
      <vt:lpstr>Langkah-langkah analisis kebutuhan:      c. angket     d. analisis dokumen         (silabus, RPP, jurnal harian, dsb)   </vt:lpstr>
      <vt:lpstr>Langkah-langkah analisis kebutuhan:  2. Menganalisis kebutuhan guru dan siswa     berdasarkan instrumen yang digunakan  </vt:lpstr>
      <vt:lpstr>Langkah-langkah analisis kebutuhan:  3. Mendisain sebuah inovasi berdasarkan     analisis kebutuhan tersebut    </vt:lpstr>
      <vt:lpstr>Disain inovasi pendidikan</vt:lpstr>
      <vt:lpstr>Slide 9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Inovasi Pendidikan</dc:title>
  <dc:creator>Made Bayu Andika</dc:creator>
  <cp:lastModifiedBy>Made Bayu Andika</cp:lastModifiedBy>
  <cp:revision>51</cp:revision>
  <dcterms:created xsi:type="dcterms:W3CDTF">2016-10-13T07:37:28Z</dcterms:created>
  <dcterms:modified xsi:type="dcterms:W3CDTF">2016-10-23T22:04:38Z</dcterms:modified>
</cp:coreProperties>
</file>