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2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873F-C6EA-4A45-934A-5E0C3C26192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F48-6F2C-4D67-B47D-61BA14EFC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portalgarud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8392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Analisis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Kebutuhan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Mendisain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inovasi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dirty="0" err="1" smtClean="0">
                <a:latin typeface="Tw Cen MT" pitchFamily="34" charset="0"/>
              </a:rPr>
              <a:t>Lanjutan</a:t>
            </a:r>
            <a:r>
              <a:rPr lang="en-US" dirty="0" smtClean="0">
                <a:latin typeface="Tw Cen MT" pitchFamily="34" charset="0"/>
              </a:rPr>
              <a:t>)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6" name="AutoShape 2" descr="Image result for clip art creative hand craf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3194565" cy="3124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763000" cy="472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1. </a:t>
            </a:r>
            <a:r>
              <a:rPr lang="en-US" sz="4000" dirty="0" err="1" smtClean="0">
                <a:latin typeface="Tw Cen MT" pitchFamily="34" charset="0"/>
              </a:rPr>
              <a:t>Menggunakan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beberapa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pengumpulan</a:t>
            </a:r>
            <a:r>
              <a:rPr lang="en-US" sz="4000" dirty="0" smtClean="0">
                <a:latin typeface="Tw Cen MT" pitchFamily="34" charset="0"/>
              </a:rPr>
              <a:t> data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a. </a:t>
            </a:r>
            <a:r>
              <a:rPr lang="en-US" sz="4000" dirty="0" err="1" smtClean="0">
                <a:latin typeface="Tw Cen MT" pitchFamily="34" charset="0"/>
              </a:rPr>
              <a:t>wawancara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 (</a:t>
            </a:r>
            <a:r>
              <a:rPr lang="en-US" sz="4000" dirty="0" err="1" smtClean="0">
                <a:latin typeface="Tw Cen MT" pitchFamily="34" charset="0"/>
              </a:rPr>
              <a:t>Hasil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wawancara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rekam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 </a:t>
            </a:r>
            <a:r>
              <a:rPr lang="en-US" sz="4000" dirty="0" err="1" smtClean="0">
                <a:latin typeface="Tw Cen MT" pitchFamily="34" charset="0"/>
              </a:rPr>
              <a:t>ditranskripsikan</a:t>
            </a:r>
            <a:r>
              <a:rPr lang="en-US" sz="4000" dirty="0" smtClean="0">
                <a:latin typeface="Tw Cen MT" pitchFamily="34" charset="0"/>
              </a:rPr>
              <a:t>)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b. </a:t>
            </a:r>
            <a:r>
              <a:rPr lang="en-US" sz="4000" dirty="0" err="1" smtClean="0">
                <a:latin typeface="Tw Cen MT" pitchFamily="34" charset="0"/>
              </a:rPr>
              <a:t>observasi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kelas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(</a:t>
            </a:r>
            <a:r>
              <a:rPr lang="en-US" sz="4000" dirty="0" err="1" smtClean="0">
                <a:latin typeface="Tw Cen MT" pitchFamily="34" charset="0"/>
              </a:rPr>
              <a:t>Hasil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observasi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kelas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rekam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 </a:t>
            </a:r>
            <a:r>
              <a:rPr lang="en-US" sz="4000" dirty="0" err="1" smtClean="0">
                <a:latin typeface="Tw Cen MT" pitchFamily="34" charset="0"/>
              </a:rPr>
              <a:t>ditranskripsikan</a:t>
            </a:r>
            <a:r>
              <a:rPr lang="en-US" sz="4000" dirty="0" smtClean="0">
                <a:latin typeface="Tw Cen MT" pitchFamily="34" charset="0"/>
              </a:rPr>
              <a:t>)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763000" cy="47244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c.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dokumen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	</a:t>
            </a:r>
            <a:r>
              <a:rPr lang="en-US" sz="4000" dirty="0" err="1" smtClean="0">
                <a:latin typeface="Tw Cen MT" pitchFamily="34" charset="0"/>
              </a:rPr>
              <a:t>mengumpulkan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dokumen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seperti</a:t>
            </a:r>
            <a:r>
              <a:rPr lang="en-US" sz="4000" dirty="0" smtClean="0">
                <a:latin typeface="Tw Cen MT" pitchFamily="34" charset="0"/>
              </a:rPr>
              <a:t>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   </a:t>
            </a:r>
            <a:r>
              <a:rPr lang="en-US" sz="4000" dirty="0" err="1" smtClean="0">
                <a:latin typeface="Tw Cen MT" pitchFamily="34" charset="0"/>
              </a:rPr>
              <a:t>silabus</a:t>
            </a:r>
            <a:r>
              <a:rPr lang="en-US" sz="4000" dirty="0" smtClean="0">
                <a:latin typeface="Tw Cen MT" pitchFamily="34" charset="0"/>
              </a:rPr>
              <a:t>/RPP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2. </a:t>
            </a:r>
            <a:r>
              <a:rPr lang="en-US" sz="4000" dirty="0" err="1" smtClean="0">
                <a:latin typeface="Tw Cen MT" pitchFamily="34" charset="0"/>
              </a:rPr>
              <a:t>Menganalisis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 guru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siswa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digunakan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(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transkrip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wawancara</a:t>
            </a:r>
            <a:r>
              <a:rPr lang="en-US" sz="4000" dirty="0" smtClean="0">
                <a:latin typeface="Tw Cen MT" pitchFamily="34" charset="0"/>
              </a:rPr>
              <a:t>, 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observasi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kelas</a:t>
            </a:r>
            <a:r>
              <a:rPr lang="en-US" sz="4000" dirty="0" smtClean="0">
                <a:latin typeface="Tw Cen MT" pitchFamily="34" charset="0"/>
              </a:rPr>
              <a:t>, </a:t>
            </a:r>
            <a:r>
              <a:rPr lang="en-US" sz="4000" dirty="0" err="1" smtClean="0">
                <a:latin typeface="Tw Cen MT" pitchFamily="34" charset="0"/>
              </a:rPr>
              <a:t>dan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dokumen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di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untuk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mendisain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)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763000" cy="4038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 smtClean="0">
                <a:latin typeface="Tw Cen MT" pitchFamily="34" charset="0"/>
              </a:rPr>
              <a:t>Langkah-langkah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: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3. </a:t>
            </a:r>
            <a:r>
              <a:rPr lang="en-US" sz="4000" dirty="0" err="1" smtClean="0">
                <a:latin typeface="Tw Cen MT" pitchFamily="34" charset="0"/>
              </a:rPr>
              <a:t>Mendisain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sebuah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kebutuhan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tersebut</a:t>
            </a:r>
            <a:r>
              <a:rPr lang="en-US" sz="4000" dirty="0" smtClean="0">
                <a:latin typeface="Tw Cen MT" pitchFamily="34" charset="0"/>
              </a:rPr>
              <a:t> (</a:t>
            </a:r>
            <a:r>
              <a:rPr lang="en-US" sz="4000" dirty="0" err="1" smtClean="0">
                <a:latin typeface="Tw Cen MT" pitchFamily="34" charset="0"/>
              </a:rPr>
              <a:t>apa</a:t>
            </a:r>
            <a:r>
              <a:rPr lang="en-US" sz="4000" dirty="0" smtClean="0">
                <a:latin typeface="Tw Cen MT" pitchFamily="34" charset="0"/>
              </a:rPr>
              <a:t> yang </a:t>
            </a:r>
            <a:r>
              <a:rPr lang="en-US" sz="4000" dirty="0" err="1" smtClean="0">
                <a:latin typeface="Tw Cen MT" pitchFamily="34" charset="0"/>
              </a:rPr>
              <a:t>perlu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dikembangkan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atau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diciptakan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berdasarkan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analisis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instrumen</a:t>
            </a: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>    </a:t>
            </a:r>
            <a:r>
              <a:rPr lang="en-US" sz="4000" dirty="0" err="1" smtClean="0">
                <a:latin typeface="Tw Cen MT" pitchFamily="34" charset="0"/>
              </a:rPr>
              <a:t>pengumpulan</a:t>
            </a:r>
            <a:r>
              <a:rPr lang="en-US" sz="4000" dirty="0" smtClean="0">
                <a:latin typeface="Tw Cen MT" pitchFamily="34" charset="0"/>
              </a:rPr>
              <a:t> data)</a:t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r>
              <a:rPr lang="en-US" sz="4000" dirty="0" smtClean="0">
                <a:latin typeface="Tw Cen MT" pitchFamily="34" charset="0"/>
              </a:rPr>
              <a:t/>
            </a:r>
            <a:br>
              <a:rPr lang="en-US" sz="4000" dirty="0" smtClean="0">
                <a:latin typeface="Tw Cen MT" pitchFamily="34" charset="0"/>
              </a:rPr>
            </a:br>
            <a:endParaRPr lang="en-US" sz="4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Mahasiswa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minta</a:t>
            </a:r>
            <a:r>
              <a:rPr lang="en-US" dirty="0" smtClean="0">
                <a:latin typeface="Tw Cen MT" pitchFamily="34" charset="0"/>
              </a:rPr>
              <a:t> 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maju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depan</a:t>
            </a:r>
            <a:r>
              <a:rPr lang="en-US" dirty="0" smtClean="0">
                <a:latin typeface="Tw Cen MT" pitchFamily="34" charset="0"/>
              </a:rPr>
              <a:t>  </a:t>
            </a:r>
            <a:r>
              <a:rPr lang="en-US" dirty="0" err="1" smtClean="0">
                <a:latin typeface="Tw Cen MT" pitchFamily="34" charset="0"/>
              </a:rPr>
              <a:t>satu</a:t>
            </a:r>
            <a:r>
              <a:rPr lang="en-US" dirty="0" smtClean="0">
                <a:latin typeface="Tw Cen MT" pitchFamily="34" charset="0"/>
              </a:rPr>
              <a:t> per </a:t>
            </a:r>
            <a:r>
              <a:rPr lang="en-US" dirty="0" err="1" smtClean="0">
                <a:latin typeface="Tw Cen MT" pitchFamily="34" charset="0"/>
              </a:rPr>
              <a:t>satu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melaporkan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hasil</a:t>
            </a:r>
            <a:r>
              <a:rPr lang="en-US" dirty="0" smtClean="0">
                <a:latin typeface="Tw Cen MT" pitchFamily="34" charset="0"/>
              </a:rPr>
              <a:t>  </a:t>
            </a:r>
            <a:r>
              <a:rPr lang="en-US" dirty="0" err="1" smtClean="0">
                <a:latin typeface="Tw Cen MT" pitchFamily="34" charset="0"/>
              </a:rPr>
              <a:t>pengumpulan</a:t>
            </a:r>
            <a:r>
              <a:rPr lang="en-US" dirty="0" smtClean="0">
                <a:latin typeface="Tw Cen MT" pitchFamily="34" charset="0"/>
              </a:rPr>
              <a:t> data yang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lakukan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Mahasiswa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menceritakan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situasi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atau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keadaan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kelas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sekolah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kunjungi</a:t>
            </a:r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Mahasiswa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melakukan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konsultasi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mengenai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masalah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hadapi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ketika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mereka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melakukan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analisis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kebutuhan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sekolah</a:t>
            </a:r>
            <a:endParaRPr lang="en-US" dirty="0" smtClean="0">
              <a:latin typeface="Tw Cen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1"/>
            <a:ext cx="7924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Suprayekti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dkk</a:t>
            </a:r>
            <a:r>
              <a:rPr lang="en-US" dirty="0" smtClean="0">
                <a:latin typeface="Tw Cen MT" pitchFamily="34" charset="0"/>
              </a:rPr>
              <a:t>. 2007.Pembahruan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SD.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</a:t>
            </a: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Zakso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Amrazi</a:t>
            </a:r>
            <a:r>
              <a:rPr lang="en-US" dirty="0" smtClean="0">
                <a:latin typeface="Tw Cen MT" pitchFamily="34" charset="0"/>
              </a:rPr>
              <a:t>. 2010.Inovasi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Indonesia </a:t>
            </a:r>
            <a:r>
              <a:rPr lang="en-US" dirty="0" err="1" smtClean="0">
                <a:latin typeface="Tw Cen MT" pitchFamily="34" charset="0"/>
              </a:rPr>
              <a:t>antara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harapan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kenyataan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i="1" dirty="0" err="1" smtClean="0">
                <a:latin typeface="Tw Cen MT" pitchFamily="34" charset="0"/>
              </a:rPr>
              <a:t>Jurnal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pendidikan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sosiologi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dah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humaniora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</a:rPr>
              <a:t>Vol.1 No.1 April 2010. </a:t>
            </a:r>
          </a:p>
          <a:p>
            <a:r>
              <a:rPr lang="en-US" dirty="0" smtClean="0">
                <a:latin typeface="Tw Cen MT" pitchFamily="34" charset="0"/>
                <a:hlinkClick r:id="rId3"/>
              </a:rPr>
              <a:t>http://download.portalgaruda.org/</a:t>
            </a:r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2008. </a:t>
            </a:r>
            <a:r>
              <a:rPr lang="en-US" i="1" dirty="0" err="1" smtClean="0">
                <a:latin typeface="Tw Cen MT" pitchFamily="34" charset="0"/>
              </a:rPr>
              <a:t>Kurikulum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. 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Winataputra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Udin</a:t>
            </a:r>
            <a:r>
              <a:rPr lang="en-US" dirty="0" smtClean="0">
                <a:latin typeface="Tw Cen MT" pitchFamily="34" charset="0"/>
              </a:rPr>
              <a:t> S. </a:t>
            </a:r>
            <a:r>
              <a:rPr lang="en-US" i="1" dirty="0" err="1" smtClean="0">
                <a:latin typeface="Tw Cen MT" pitchFamily="34" charset="0"/>
              </a:rPr>
              <a:t>Pembaharuan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pembelajaran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</a:t>
            </a:r>
            <a:r>
              <a:rPr lang="en-US" i="1" dirty="0" smtClean="0">
                <a:latin typeface="Tw Cen MT" pitchFamily="34" charset="0"/>
              </a:rPr>
              <a:t> SD</a:t>
            </a:r>
            <a:r>
              <a:rPr lang="en-US" dirty="0" smtClean="0">
                <a:latin typeface="Tw Cen MT" pitchFamily="34" charset="0"/>
              </a:rPr>
              <a:t>. </a:t>
            </a:r>
            <a:r>
              <a:rPr lang="en-US" dirty="0" err="1" smtClean="0">
                <a:latin typeface="Tw Cen MT" pitchFamily="34" charset="0"/>
              </a:rPr>
              <a:t>Banten</a:t>
            </a:r>
            <a:r>
              <a:rPr lang="en-US" dirty="0" smtClean="0">
                <a:latin typeface="Tw Cen MT" pitchFamily="34" charset="0"/>
              </a:rPr>
              <a:t>: </a:t>
            </a:r>
            <a:r>
              <a:rPr lang="en-US" dirty="0" err="1" smtClean="0">
                <a:latin typeface="Tw Cen MT" pitchFamily="34" charset="0"/>
              </a:rPr>
              <a:t>Universitas</a:t>
            </a:r>
            <a:r>
              <a:rPr lang="en-US" dirty="0" smtClean="0">
                <a:latin typeface="Tw Cen MT" pitchFamily="34" charset="0"/>
              </a:rPr>
              <a:t> Terbuka.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Titcomb</a:t>
            </a:r>
            <a:r>
              <a:rPr lang="en-US" dirty="0" smtClean="0">
                <a:latin typeface="Tw Cen MT" pitchFamily="34" charset="0"/>
              </a:rPr>
              <a:t>, Allison. 2000. </a:t>
            </a:r>
            <a:r>
              <a:rPr lang="en-US" i="1" dirty="0" smtClean="0">
                <a:latin typeface="Tw Cen MT" pitchFamily="34" charset="0"/>
              </a:rPr>
              <a:t>Need analysis</a:t>
            </a:r>
            <a:r>
              <a:rPr lang="en-US" dirty="0" smtClean="0">
                <a:latin typeface="Tw Cen MT" pitchFamily="34" charset="0"/>
              </a:rPr>
              <a:t>. https://extension.arizona.eduI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164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Analisis Kebutuhan: Mendisain inovasi pendidikan (Lanjutan)</vt:lpstr>
      <vt:lpstr>Langkah-langkah analisis kebutuhan:  1. Menggunakan beberapa instrumen     pengumpulan data     a. wawancara         (Hasil wawancara di rekam dan         ditranskripsikan)     b. observasi kelas        (Hasil observasi kelas di rekam dan         ditranskripsikan)        </vt:lpstr>
      <vt:lpstr>Langkah-langkah analisis kebutuhan:     c. analisis dokumen  mengumpulkan dokumen seperti         silabus/RPP    </vt:lpstr>
      <vt:lpstr>Langkah-langkah analisis kebutuhan:  2. Menganalisis kebutuhan guru dan siswa     berdasarkan instrumen yang digunakan     (berdasarkan transkrip wawancara,      observasi kelas, dan dokumen analisis di     analisis untuk mendisain inovasi)  </vt:lpstr>
      <vt:lpstr>Langkah-langkah analisis kebutuhan:  3. Mendisain sebuah inovasi berdasarkan     kebutuhan tersebut (apa yang perlu     dikembangkan atau diciptakan     berdasarkan analisis instrumen     pengumpulan data)    </vt:lpstr>
      <vt:lpstr>Melaporkan hasil pengumpulan data dan Konsultasi</vt:lpstr>
      <vt:lpstr>Slide 7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Inovasi Pendidikan</dc:title>
  <dc:creator>Made Bayu Andika</dc:creator>
  <cp:lastModifiedBy>Made Bayu Andika</cp:lastModifiedBy>
  <cp:revision>53</cp:revision>
  <dcterms:created xsi:type="dcterms:W3CDTF">2016-10-13T07:37:28Z</dcterms:created>
  <dcterms:modified xsi:type="dcterms:W3CDTF">2016-10-23T22:09:21Z</dcterms:modified>
</cp:coreProperties>
</file>