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Rubrik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88392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Laporan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Presentasi</a:t>
            </a:r>
            <a:r>
              <a:rPr lang="en-US" dirty="0" smtClean="0">
                <a:latin typeface="Tw Cen MT" pitchFamily="34" charset="0"/>
              </a:rPr>
              <a:t>: </a:t>
            </a:r>
            <a:r>
              <a:rPr lang="en-US" dirty="0" err="1" smtClean="0">
                <a:latin typeface="Tw Cen MT" pitchFamily="34" charset="0"/>
              </a:rPr>
              <a:t>Disain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inovasi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3340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Agustina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86" name="AutoShape 2" descr="Image result for clip art creative hand craf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133600"/>
            <a:ext cx="4038600" cy="3107829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8763000" cy="4038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err="1" smtClean="0">
                <a:latin typeface="Tw Cen MT" pitchFamily="34" charset="0"/>
              </a:rPr>
              <a:t>Tahapan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dalam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laporan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dan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presentasi</a:t>
            </a:r>
            <a:r>
              <a:rPr lang="en-US" sz="4000" dirty="0" smtClean="0">
                <a:latin typeface="Tw Cen MT" pitchFamily="34" charset="0"/>
              </a:rPr>
              <a:t> 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1. </a:t>
            </a:r>
            <a:r>
              <a:rPr lang="en-US" sz="4000" dirty="0" err="1" smtClean="0">
                <a:latin typeface="Tw Cen MT" pitchFamily="34" charset="0"/>
              </a:rPr>
              <a:t>Semua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instrumen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pengumpulan</a:t>
            </a:r>
            <a:r>
              <a:rPr lang="en-US" sz="4000" dirty="0" smtClean="0">
                <a:latin typeface="Tw Cen MT" pitchFamily="34" charset="0"/>
              </a:rPr>
              <a:t> data yang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</a:t>
            </a:r>
            <a:r>
              <a:rPr lang="en-US" sz="4000" dirty="0" err="1" smtClean="0">
                <a:latin typeface="Tw Cen MT" pitchFamily="34" charset="0"/>
              </a:rPr>
              <a:t>berupa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wawancara</a:t>
            </a:r>
            <a:r>
              <a:rPr lang="en-US" sz="4000" dirty="0" smtClean="0">
                <a:latin typeface="Tw Cen MT" pitchFamily="34" charset="0"/>
              </a:rPr>
              <a:t>, </a:t>
            </a:r>
            <a:r>
              <a:rPr lang="en-US" sz="4000" dirty="0" err="1" smtClean="0">
                <a:latin typeface="Tw Cen MT" pitchFamily="34" charset="0"/>
              </a:rPr>
              <a:t>observasi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kelas</a:t>
            </a:r>
            <a:r>
              <a:rPr lang="en-US" sz="4000" dirty="0" smtClean="0">
                <a:latin typeface="Tw Cen MT" pitchFamily="34" charset="0"/>
              </a:rPr>
              <a:t>, 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</a:t>
            </a:r>
            <a:r>
              <a:rPr lang="en-US" sz="4000" dirty="0" err="1" smtClean="0">
                <a:latin typeface="Tw Cen MT" pitchFamily="34" charset="0"/>
              </a:rPr>
              <a:t>dokumen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analisi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dituangkan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dalam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bentuk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</a:t>
            </a:r>
            <a:r>
              <a:rPr lang="en-US" sz="4000" dirty="0" err="1" smtClean="0">
                <a:latin typeface="Tw Cen MT" pitchFamily="34" charset="0"/>
              </a:rPr>
              <a:t>laporan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2. </a:t>
            </a:r>
            <a:r>
              <a:rPr lang="en-US" sz="4000" dirty="0" err="1" smtClean="0">
                <a:latin typeface="Tw Cen MT" pitchFamily="34" charset="0"/>
              </a:rPr>
              <a:t>Rancangan</a:t>
            </a:r>
            <a:r>
              <a:rPr lang="en-US" sz="4000" dirty="0" smtClean="0">
                <a:latin typeface="Tw Cen MT" pitchFamily="34" charset="0"/>
              </a:rPr>
              <a:t> /</a:t>
            </a:r>
            <a:r>
              <a:rPr lang="en-US" sz="4000" dirty="0" err="1" smtClean="0">
                <a:latin typeface="Tw Cen MT" pitchFamily="34" charset="0"/>
              </a:rPr>
              <a:t>langkah-langkah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dalam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</a:t>
            </a:r>
            <a:r>
              <a:rPr lang="en-US" sz="4000" dirty="0" err="1" smtClean="0">
                <a:latin typeface="Tw Cen MT" pitchFamily="34" charset="0"/>
              </a:rPr>
              <a:t>membuat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inovasi</a:t>
            </a:r>
            <a:r>
              <a:rPr lang="en-US" sz="4000" dirty="0" smtClean="0">
                <a:latin typeface="Tw Cen MT" pitchFamily="34" charset="0"/>
              </a:rPr>
              <a:t> yang </a:t>
            </a:r>
            <a:r>
              <a:rPr lang="en-US" sz="4000" dirty="0" err="1" smtClean="0">
                <a:latin typeface="Tw Cen MT" pitchFamily="34" charset="0"/>
              </a:rPr>
              <a:t>dibuat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harus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lengkap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</a:t>
            </a:r>
            <a:r>
              <a:rPr lang="en-US" sz="4000" dirty="0" err="1" smtClean="0">
                <a:latin typeface="Tw Cen MT" pitchFamily="34" charset="0"/>
              </a:rPr>
              <a:t>dan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jelas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3. </a:t>
            </a:r>
            <a:r>
              <a:rPr lang="en-US" sz="4000" dirty="0" err="1" smtClean="0">
                <a:latin typeface="Tw Cen MT" pitchFamily="34" charset="0"/>
              </a:rPr>
              <a:t>Menghasilkan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produk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inovasi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pendidikan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4. </a:t>
            </a:r>
            <a:r>
              <a:rPr lang="en-US" sz="4000" dirty="0" err="1" smtClean="0">
                <a:latin typeface="Tw Cen MT" pitchFamily="34" charset="0"/>
              </a:rPr>
              <a:t>Mempresentasikan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rancangan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dan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produk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</a:t>
            </a:r>
            <a:r>
              <a:rPr lang="en-US" sz="4000" dirty="0" err="1" smtClean="0">
                <a:latin typeface="Tw Cen MT" pitchFamily="34" charset="0"/>
              </a:rPr>
              <a:t>inovasi</a:t>
            </a:r>
            <a:r>
              <a:rPr lang="en-US" sz="4000" dirty="0" smtClean="0">
                <a:latin typeface="Tw Cen MT" pitchFamily="34" charset="0"/>
              </a:rPr>
              <a:t> yang </a:t>
            </a:r>
            <a:r>
              <a:rPr lang="en-US" sz="4000" dirty="0" err="1" smtClean="0">
                <a:latin typeface="Tw Cen MT" pitchFamily="34" charset="0"/>
              </a:rPr>
              <a:t>dihasilkan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endParaRPr lang="en-US" sz="4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763000" cy="4038600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 smtClean="0">
                <a:latin typeface="Tw Cen MT" pitchFamily="34" charset="0"/>
              </a:rPr>
              <a:t>Penilaian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rancangan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produk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err="1" smtClean="0">
                <a:latin typeface="Tw Cen MT" pitchFamily="34" charset="0"/>
              </a:rPr>
              <a:t>inovasi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pendidikan</a:t>
            </a:r>
            <a:r>
              <a:rPr lang="en-US" sz="4000" dirty="0" smtClean="0">
                <a:latin typeface="Tw Cen MT" pitchFamily="34" charset="0"/>
              </a:rPr>
              <a:t> yang </a:t>
            </a:r>
            <a:r>
              <a:rPr lang="en-US" sz="4000" dirty="0" err="1" smtClean="0">
                <a:latin typeface="Tw Cen MT" pitchFamily="34" charset="0"/>
              </a:rPr>
              <a:t>dihasilkan</a:t>
            </a:r>
            <a:r>
              <a:rPr lang="en-US" sz="4000" dirty="0" smtClean="0">
                <a:latin typeface="Tw Cen MT" pitchFamily="34" charset="0"/>
              </a:rPr>
              <a:t> 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endParaRPr lang="en-US" sz="4000" dirty="0">
              <a:latin typeface="Tw Cen MT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r="2929" b="5213"/>
          <a:stretch>
            <a:fillRect/>
          </a:stretch>
        </p:blipFill>
        <p:spPr bwMode="auto">
          <a:xfrm>
            <a:off x="1752600" y="2514600"/>
            <a:ext cx="2209800" cy="1905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57200" y="4495800"/>
            <a:ext cx="723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Tw Cen MT" pitchFamily="34" charset="0"/>
                <a:hlinkClick r:id="rId3" action="ppaction://hlinkfile"/>
              </a:rPr>
              <a:t>Dapat</a:t>
            </a:r>
            <a:r>
              <a:rPr lang="en-US" sz="3200" dirty="0" smtClean="0">
                <a:latin typeface="Tw Cen MT" pitchFamily="34" charset="0"/>
                <a:hlinkClick r:id="rId3" action="ppaction://hlinkfile"/>
              </a:rPr>
              <a:t> </a:t>
            </a:r>
            <a:r>
              <a:rPr lang="en-US" sz="3200" dirty="0" err="1" smtClean="0">
                <a:latin typeface="Tw Cen MT" pitchFamily="34" charset="0"/>
                <a:hlinkClick r:id="rId3" action="ppaction://hlinkfile"/>
              </a:rPr>
              <a:t>dilihat</a:t>
            </a:r>
            <a:r>
              <a:rPr lang="en-US" sz="3200" dirty="0" smtClean="0">
                <a:latin typeface="Tw Cen MT" pitchFamily="34" charset="0"/>
                <a:hlinkClick r:id="rId3" action="ppaction://hlinkfile"/>
              </a:rPr>
              <a:t> </a:t>
            </a:r>
            <a:r>
              <a:rPr lang="en-US" sz="3200" dirty="0" err="1" smtClean="0">
                <a:latin typeface="Tw Cen MT" pitchFamily="34" charset="0"/>
                <a:hlinkClick r:id="rId3" action="ppaction://hlinkfile"/>
              </a:rPr>
              <a:t>dalam</a:t>
            </a:r>
            <a:r>
              <a:rPr lang="en-US" sz="3200" dirty="0" smtClean="0">
                <a:latin typeface="Tw Cen MT" pitchFamily="34" charset="0"/>
                <a:hlinkClick r:id="rId3" action="ppaction://hlinkfile"/>
              </a:rPr>
              <a:t> </a:t>
            </a:r>
            <a:r>
              <a:rPr lang="en-US" sz="3200" dirty="0" err="1" smtClean="0">
                <a:latin typeface="Tw Cen MT" pitchFamily="34" charset="0"/>
                <a:hlinkClick r:id="rId3" action="ppaction://hlinkfile"/>
              </a:rPr>
              <a:t>Rubrik</a:t>
            </a:r>
            <a:r>
              <a:rPr lang="en-US" sz="3200" dirty="0" smtClean="0">
                <a:latin typeface="Tw Cen MT" pitchFamily="34" charset="0"/>
                <a:hlinkClick r:id="rId3" action="ppaction://hlinkfile"/>
              </a:rPr>
              <a:t> </a:t>
            </a:r>
            <a:r>
              <a:rPr lang="en-US" sz="3200" dirty="0" err="1" smtClean="0">
                <a:latin typeface="Tw Cen MT" pitchFamily="34" charset="0"/>
                <a:hlinkClick r:id="rId3" action="ppaction://hlinkfile"/>
              </a:rPr>
              <a:t>Penilaian</a:t>
            </a:r>
            <a:endParaRPr lang="en-US" sz="3200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22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Laporan dan Presentasi: Disain inovasi pendidikan</vt:lpstr>
      <vt:lpstr>Tahapan dalam laporan dan presentasi  1. Semua instrumen pengumpulan data yang    berupa wawancara, observasi kelas,     dokumen analisi dituangkan dalam bentuk    laporan 2. Rancangan /langkah-langkah dalam     membuat inovasi yang dibuat harus lengkap     dan jelas 3. Menghasilkan produk inovasi pendidikan 4. Mempresentasikan rancangan dan produk     inovasi yang dihasilkan   </vt:lpstr>
      <vt:lpstr>Penilaian rancangan produk inovasi pendidikan yang dihasilkan    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Inovasi Pendidikan</dc:title>
  <dc:creator>Made Bayu Andika</dc:creator>
  <cp:lastModifiedBy>Made Bayu Andika</cp:lastModifiedBy>
  <cp:revision>53</cp:revision>
  <dcterms:created xsi:type="dcterms:W3CDTF">2016-10-13T07:37:28Z</dcterms:created>
  <dcterms:modified xsi:type="dcterms:W3CDTF">2016-10-23T22:20:46Z</dcterms:modified>
</cp:coreProperties>
</file>