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9" r:id="rId4"/>
    <p:sldId id="263" r:id="rId5"/>
    <p:sldId id="262" r:id="rId6"/>
    <p:sldId id="264" r:id="rId7"/>
    <p:sldId id="267" r:id="rId8"/>
    <p:sldId id="268" r:id="rId9"/>
    <p:sldId id="269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92BA-DD36-41F5-8D10-AD33A5400B90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8E4B8-4D77-4F47-A9CA-1BC4E46C2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E4B8-4D77-4F47-A9CA-1BC4E46C2B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FC4A-7B66-4219-8DE3-69936CC3C7C1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8FDD-63D7-4B10-87B2-B314A0C12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pasian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6868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Latar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Belakang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276599" cy="327659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 pitchFamily="34" charset="0"/>
              </a:rPr>
              <a:t>Inovasi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di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abad</a:t>
            </a:r>
            <a:r>
              <a:rPr lang="en-US" b="1" dirty="0" smtClean="0">
                <a:latin typeface="Tw Cen MT" pitchFamily="34" charset="0"/>
              </a:rPr>
              <a:t> 21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913"/>
            <a:r>
              <a:rPr lang="en-US" sz="2800" dirty="0" smtClean="0">
                <a:latin typeface="Tw Cen MT" pitchFamily="34" charset="0"/>
              </a:rPr>
              <a:t>Global awareness/</a:t>
            </a:r>
            <a:r>
              <a:rPr lang="en-US" sz="2800" dirty="0" err="1" smtClean="0">
                <a:latin typeface="Tw Cen MT" pitchFamily="34" charset="0"/>
              </a:rPr>
              <a:t>Kesadaran</a:t>
            </a:r>
            <a:r>
              <a:rPr lang="en-US" sz="2800" dirty="0" smtClean="0">
                <a:latin typeface="Tw Cen MT" pitchFamily="34" charset="0"/>
              </a:rPr>
              <a:t> global</a:t>
            </a:r>
          </a:p>
          <a:p>
            <a:pPr indent="61913"/>
            <a:endParaRPr lang="en-US" sz="2800" dirty="0" smtClean="0">
              <a:latin typeface="Tw Cen MT" pitchFamily="34" charset="0"/>
            </a:endParaRPr>
          </a:p>
          <a:p>
            <a:pPr indent="61913"/>
            <a:r>
              <a:rPr lang="en-US" sz="2800" dirty="0" err="1" smtClean="0">
                <a:latin typeface="Tw Cen MT" pitchFamily="34" charset="0"/>
              </a:rPr>
              <a:t>Kesadaran</a:t>
            </a:r>
            <a:r>
              <a:rPr lang="en-US" sz="2800" dirty="0" smtClean="0">
                <a:latin typeface="Tw Cen MT" pitchFamily="34" charset="0"/>
              </a:rPr>
              <a:t> global </a:t>
            </a:r>
            <a:r>
              <a:rPr lang="en-US" sz="2800" dirty="0" err="1" smtClean="0">
                <a:latin typeface="Tw Cen MT" pitchFamily="34" charset="0"/>
              </a:rPr>
              <a:t>merupakan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sebuah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pemahaman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mengenai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konsep-konsep</a:t>
            </a:r>
            <a:r>
              <a:rPr lang="en-US" sz="2800" dirty="0" smtClean="0">
                <a:latin typeface="Tw Cen MT" pitchFamily="34" charset="0"/>
              </a:rPr>
              <a:t> global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perspektif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budaya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sehingga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memahami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permasalahan-permasalahan</a:t>
            </a:r>
            <a:r>
              <a:rPr lang="en-US" sz="2800" dirty="0" smtClean="0">
                <a:latin typeface="Tw Cen MT" pitchFamily="34" charset="0"/>
              </a:rPr>
              <a:t> global.</a:t>
            </a:r>
          </a:p>
          <a:p>
            <a:pPr indent="61913"/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 pitchFamily="34" charset="0"/>
              </a:rPr>
              <a:t>Inovasi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di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abad</a:t>
            </a:r>
            <a:r>
              <a:rPr lang="en-US" b="1" dirty="0" smtClean="0">
                <a:latin typeface="Tw Cen MT" pitchFamily="34" charset="0"/>
              </a:rPr>
              <a:t> 21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913"/>
            <a:endParaRPr lang="en-US" sz="2800" dirty="0" smtClean="0">
              <a:latin typeface="Tw Cen MT" pitchFamily="34" charset="0"/>
            </a:endParaRPr>
          </a:p>
          <a:p>
            <a:pPr indent="61913"/>
            <a:r>
              <a:rPr lang="en-US" sz="2800" dirty="0" smtClean="0">
                <a:latin typeface="Tw Cen MT" pitchFamily="34" charset="0"/>
              </a:rPr>
              <a:t>Multicultural literacy</a:t>
            </a:r>
          </a:p>
          <a:p>
            <a:pPr indent="61913"/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memahami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keanekaragaman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budaya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pPr indent="61913"/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63246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" pitchFamily="34" charset="0"/>
              </a:rPr>
              <a:t>DAFTAR PUSTAKA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4572000"/>
          </a:xfrm>
        </p:spPr>
        <p:txBody>
          <a:bodyPr>
            <a:normAutofit/>
          </a:bodyPr>
          <a:lstStyle/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Kwek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Swee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Hong. 2011. Innovation in the classroom: design thinking for 21</a:t>
            </a:r>
            <a:r>
              <a:rPr lang="en-US" sz="2400" baseline="30000" dirty="0" smtClean="0">
                <a:solidFill>
                  <a:schemeClr val="tx1"/>
                </a:solidFill>
                <a:latin typeface="Tw Cen MT" pitchFamily="34" charset="0"/>
              </a:rPr>
              <a:t>st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century learning. (Master’s thesis). www.standford.edu/group/redlab/cgibin/publications-resources.php</a:t>
            </a: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Nurrokhman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Habib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Amin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2012.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Latar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belakang</a:t>
            </a:r>
            <a:r>
              <a:rPr lang="en-US" sz="2400" i="1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timbulnya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Kompasiana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 2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Maret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2012. 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  <a:hlinkClick r:id="rId2"/>
              </a:rPr>
              <a:t>www.kompasiana.com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Suprayekti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dkk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2007.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Pembaharuan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pembelajaran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SD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Jakarta: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Universitas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terbuka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Winataputra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Udin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dkk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2015.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Pembaharuan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pembelajaran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SD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Banten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Universitas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terbuka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 pitchFamily="34" charset="0"/>
              </a:rPr>
              <a:t>Perubahan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Sosial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9144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Pengajaran</a:t>
            </a:r>
            <a:endParaRPr lang="en-US" sz="2800" dirty="0" smtClean="0">
              <a:latin typeface="Tw Cen MT" pitchFamily="34" charset="0"/>
            </a:endParaRPr>
          </a:p>
          <a:p>
            <a:r>
              <a:rPr lang="en-US" sz="2800" dirty="0" smtClean="0">
                <a:latin typeface="Tw Cen MT" pitchFamily="34" charset="0"/>
              </a:rPr>
              <a:t>(teaching)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42672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Pembelajaran</a:t>
            </a:r>
            <a:endParaRPr lang="en-US" sz="2800" dirty="0" smtClean="0">
              <a:latin typeface="Tw Cen MT" pitchFamily="34" charset="0"/>
            </a:endParaRPr>
          </a:p>
          <a:p>
            <a:r>
              <a:rPr lang="en-US" sz="2800" dirty="0" smtClean="0">
                <a:latin typeface="Tw Cen MT" pitchFamily="34" charset="0"/>
              </a:rPr>
              <a:t>(instructional)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86200" y="17526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715000" y="3505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6858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00600" y="50292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Belajar</a:t>
            </a:r>
            <a:endParaRPr lang="en-US" sz="2800" dirty="0" smtClean="0">
              <a:latin typeface="Tw Cen MT" pitchFamily="34" charset="0"/>
            </a:endParaRPr>
          </a:p>
          <a:p>
            <a:r>
              <a:rPr lang="en-US" sz="2800" smtClean="0">
                <a:latin typeface="Tw Cen MT" pitchFamily="34" charset="0"/>
              </a:rPr>
              <a:t>(learning)</a:t>
            </a:r>
            <a:endParaRPr lang="en-US" sz="2800" dirty="0">
              <a:latin typeface="Tw Cen MT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2005965" cy="2743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 pitchFamily="34" charset="0"/>
              </a:rPr>
              <a:t>Relevansi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9144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Tuntutan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kehidupan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zaman</a:t>
            </a:r>
            <a:r>
              <a:rPr lang="en-US" sz="2800" dirty="0" smtClean="0">
                <a:latin typeface="Tw Cen MT" pitchFamily="34" charset="0"/>
              </a:rPr>
              <a:t> modern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42672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800" y="1752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Sekolah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86200" y="17526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715000" y="3505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6858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76800" y="51054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Lulusan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keterampilan</a:t>
            </a:r>
            <a:endParaRPr lang="en-US" sz="2800" dirty="0">
              <a:latin typeface="Tw Cen MT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2005965" cy="2743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 pitchFamily="34" charset="0"/>
              </a:rPr>
              <a:t>Mutu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25146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Perbaikan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kurikulum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4384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Kualitas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pendidikan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200400" y="28956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1600200"/>
            <a:ext cx="3048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" y="2362200"/>
            <a:ext cx="25146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Perbaikan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manajemen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581400"/>
            <a:ext cx="25146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Perbaikan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kualitas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pengajar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105400"/>
            <a:ext cx="25146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Revitalisasi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fungsi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pengawasan</a:t>
            </a:r>
            <a:endParaRPr lang="en-US" sz="2800" dirty="0">
              <a:latin typeface="Tw Cen MT" pitchFamily="34" charset="0"/>
            </a:endParaRP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14800"/>
            <a:ext cx="2935303" cy="23812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 pitchFamily="34" charset="0"/>
              </a:rPr>
              <a:t>Efisiensi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632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95288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Sarana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prasarana</a:t>
            </a:r>
            <a:endParaRPr lang="en-US" sz="2800" dirty="0" smtClean="0">
              <a:latin typeface="Tw Cen MT" pitchFamily="34" charset="0"/>
            </a:endParaRPr>
          </a:p>
          <a:p>
            <a:pPr marL="457200" indent="-395288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Waktu</a:t>
            </a:r>
            <a:endParaRPr lang="en-US" sz="2800" dirty="0" smtClean="0">
              <a:latin typeface="Tw Cen MT" pitchFamily="34" charset="0"/>
            </a:endParaRPr>
          </a:p>
          <a:p>
            <a:pPr marL="457200" indent="-395288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Tenaga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pengajar</a:t>
            </a:r>
            <a:endParaRPr lang="en-US" sz="2800" dirty="0" smtClean="0">
              <a:latin typeface="Tw Cen MT" pitchFamily="34" charset="0"/>
            </a:endParaRPr>
          </a:p>
          <a:p>
            <a:pPr marL="457200" indent="-395288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Biaya</a:t>
            </a:r>
            <a:endParaRPr lang="en-US" sz="2800" dirty="0">
              <a:latin typeface="Tw Cen MT" pitchFamily="34" charset="0"/>
            </a:endParaRP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76400"/>
            <a:ext cx="4621162" cy="4572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 pitchFamily="34" charset="0"/>
              </a:rPr>
              <a:t>Pemerataan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9528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Pembangunan </a:t>
            </a:r>
            <a:r>
              <a:rPr lang="en-US" sz="2800" dirty="0" err="1" smtClean="0">
                <a:latin typeface="Tw Cen MT" pitchFamily="34" charset="0"/>
              </a:rPr>
              <a:t>sarana</a:t>
            </a:r>
            <a:endParaRPr lang="en-US" sz="2800" dirty="0" smtClean="0">
              <a:latin typeface="Tw Cen MT" pitchFamily="34" charset="0"/>
            </a:endParaRPr>
          </a:p>
          <a:p>
            <a:pPr marL="457200" indent="-395288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Penyediaan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tenaga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pengajar</a:t>
            </a:r>
            <a:endParaRPr lang="en-US" sz="2800" dirty="0" smtClean="0">
              <a:latin typeface="Tw Cen MT" pitchFamily="34" charset="0"/>
            </a:endParaRPr>
          </a:p>
          <a:p>
            <a:pPr marL="457200" indent="-395288"/>
            <a:endParaRPr lang="en-US" sz="2800" dirty="0" smtClean="0"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4469404" cy="44100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 pitchFamily="34" charset="0"/>
              </a:rPr>
              <a:t>Inovasi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di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abad</a:t>
            </a:r>
            <a:r>
              <a:rPr lang="en-US" b="1" dirty="0" smtClean="0">
                <a:latin typeface="Tw Cen MT" pitchFamily="34" charset="0"/>
              </a:rPr>
              <a:t> 21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913"/>
            <a:r>
              <a:rPr lang="en-US" sz="2800" dirty="0" err="1" smtClean="0">
                <a:latin typeface="Tw Cen MT" pitchFamily="34" charset="0"/>
              </a:rPr>
              <a:t>Kemajuan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teknologi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abad</a:t>
            </a:r>
            <a:r>
              <a:rPr lang="en-US" sz="2800" dirty="0" smtClean="0">
                <a:latin typeface="Tw Cen MT" pitchFamily="34" charset="0"/>
              </a:rPr>
              <a:t> 21 </a:t>
            </a:r>
            <a:r>
              <a:rPr lang="en-US" sz="2800" dirty="0" err="1" smtClean="0">
                <a:latin typeface="Tw Cen MT" pitchFamily="34" charset="0"/>
              </a:rPr>
              <a:t>menuntut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inovasi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menggunakan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teknologi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komunikasi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menunjang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 pitchFamily="34" charset="0"/>
              </a:rPr>
              <a:t>Inovasi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di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abad</a:t>
            </a:r>
            <a:r>
              <a:rPr lang="en-US" b="1" dirty="0" smtClean="0">
                <a:latin typeface="Tw Cen MT" pitchFamily="34" charset="0"/>
              </a:rPr>
              <a:t> 21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913"/>
            <a:r>
              <a:rPr lang="en-US" sz="2800" b="1" dirty="0" smtClean="0">
                <a:latin typeface="Tw Cen MT" pitchFamily="34" charset="0"/>
              </a:rPr>
              <a:t>Creativity/</a:t>
            </a:r>
            <a:r>
              <a:rPr lang="en-US" sz="2800" b="1" dirty="0" err="1" smtClean="0">
                <a:latin typeface="Tw Cen MT" pitchFamily="34" charset="0"/>
              </a:rPr>
              <a:t>Kreativitas</a:t>
            </a:r>
            <a:endParaRPr lang="en-US" sz="2800" b="1" dirty="0" smtClean="0">
              <a:latin typeface="Tw Cen MT" pitchFamily="34" charset="0"/>
            </a:endParaRPr>
          </a:p>
          <a:p>
            <a:pPr indent="61913"/>
            <a:r>
              <a:rPr lang="en-US" sz="2800" dirty="0" err="1" smtClean="0">
                <a:latin typeface="Tw Cen MT" pitchFamily="34" charset="0"/>
              </a:rPr>
              <a:t>Pembelajaran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menekankan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pada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pembentukan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kreativitas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sangat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dibutuhkan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abad</a:t>
            </a:r>
            <a:r>
              <a:rPr lang="en-US" sz="2800" dirty="0" smtClean="0">
                <a:latin typeface="Tw Cen MT" pitchFamily="34" charset="0"/>
              </a:rPr>
              <a:t> 21 </a:t>
            </a:r>
            <a:r>
              <a:rPr lang="en-US" sz="2800" dirty="0" err="1" smtClean="0">
                <a:latin typeface="Tw Cen MT" pitchFamily="34" charset="0"/>
              </a:rPr>
              <a:t>ini</a:t>
            </a:r>
            <a:r>
              <a:rPr lang="en-US" sz="2800" dirty="0" smtClean="0">
                <a:latin typeface="Tw Cen MT" pitchFamily="34" charset="0"/>
              </a:rPr>
              <a:t>.  </a:t>
            </a:r>
            <a:r>
              <a:rPr lang="en-US" sz="2800" dirty="0" err="1" smtClean="0">
                <a:latin typeface="Tw Cen MT" pitchFamily="34" charset="0"/>
              </a:rPr>
              <a:t>Sehingga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peserta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didik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menciptakan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sebuah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inovasi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620000" cy="1470025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 pitchFamily="34" charset="0"/>
              </a:rPr>
              <a:t>Inovasi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di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abad</a:t>
            </a:r>
            <a:r>
              <a:rPr lang="en-US" b="1" dirty="0" smtClean="0">
                <a:latin typeface="Tw Cen MT" pitchFamily="34" charset="0"/>
              </a:rPr>
              <a:t> 21</a:t>
            </a:r>
            <a:endParaRPr lang="en-US" b="1" dirty="0">
              <a:latin typeface="Tw Cen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1913"/>
            <a:r>
              <a:rPr lang="en-US" sz="2800" b="1" dirty="0" smtClean="0">
                <a:latin typeface="Tw Cen MT" pitchFamily="34" charset="0"/>
              </a:rPr>
              <a:t>Foreign language/</a:t>
            </a:r>
            <a:r>
              <a:rPr lang="en-US" sz="2800" b="1" dirty="0" err="1" smtClean="0">
                <a:latin typeface="Tw Cen MT" pitchFamily="34" charset="0"/>
              </a:rPr>
              <a:t>Bahasa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Asing</a:t>
            </a:r>
            <a:endParaRPr lang="en-US" sz="2800" b="1" dirty="0" smtClean="0">
              <a:latin typeface="Tw Cen MT" pitchFamily="34" charset="0"/>
            </a:endParaRPr>
          </a:p>
          <a:p>
            <a:r>
              <a:rPr lang="en-US" sz="2800" dirty="0" err="1" smtClean="0">
                <a:latin typeface="Tw Cen MT" pitchFamily="34" charset="0"/>
              </a:rPr>
              <a:t>Salah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satu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bahasa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asing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digunakan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sebagai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bahasa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Internasional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Indonesia </a:t>
            </a:r>
            <a:r>
              <a:rPr lang="en-US" sz="2800" dirty="0" err="1" smtClean="0">
                <a:latin typeface="Tw Cen MT" pitchFamily="34" charset="0"/>
              </a:rPr>
              <a:t>adalah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bahasa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Inggris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pPr indent="61913"/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242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Latar Belakang Inovasi Pendidikan</vt:lpstr>
      <vt:lpstr>Perubahan Sosial </vt:lpstr>
      <vt:lpstr>Relevansi pendidikan </vt:lpstr>
      <vt:lpstr>Mutu </vt:lpstr>
      <vt:lpstr>Efisiensi </vt:lpstr>
      <vt:lpstr>Pemerataan Pendidikan </vt:lpstr>
      <vt:lpstr>Inovasi di abad 21</vt:lpstr>
      <vt:lpstr>Inovasi di abad 21</vt:lpstr>
      <vt:lpstr>Inovasi di abad 21</vt:lpstr>
      <vt:lpstr>Inovasi di abad 21</vt:lpstr>
      <vt:lpstr>Inovasi di abad 21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35</cp:revision>
  <dcterms:created xsi:type="dcterms:W3CDTF">2016-09-26T01:20:06Z</dcterms:created>
  <dcterms:modified xsi:type="dcterms:W3CDTF">2016-10-24T09:35:11Z</dcterms:modified>
</cp:coreProperties>
</file>