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14151-4B64-4166-8936-6EBCA679904F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894C-9272-4FCF-B8AC-1707E5D3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pasiana.com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9154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Faktor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Mempengaruhi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Pembaharuan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768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Noni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133600"/>
            <a:ext cx="2143125" cy="21431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Hambatan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dalam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penyebaran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810000" y="1447800"/>
            <a:ext cx="5029200" cy="2667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Hambatan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personal</a:t>
            </a:r>
            <a:endParaRPr lang="en-US" sz="3200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334276" cy="2514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Hambatan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dalam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penyebaran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2209800" y="3810000"/>
            <a:ext cx="5410200" cy="2667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Hambatan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sosial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budaya</a:t>
            </a:r>
            <a:endParaRPr lang="en-US" sz="3200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4038600" cy="220440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Hambatan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dalam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penyebaran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200400" y="1447800"/>
            <a:ext cx="5029200" cy="2667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Hambatan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politik</a:t>
            </a:r>
            <a:endParaRPr lang="en-US" sz="3200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2829531" cy="1676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1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Suprayekti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dkk</a:t>
            </a:r>
            <a:r>
              <a:rPr lang="en-US" dirty="0" smtClean="0">
                <a:latin typeface="Tw Cen MT" pitchFamily="34" charset="0"/>
              </a:rPr>
              <a:t>. 2007.Pembahruan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SD. </a:t>
            </a:r>
            <a:r>
              <a:rPr lang="en-US" dirty="0" err="1" smtClean="0">
                <a:latin typeface="Tw Cen MT" pitchFamily="34" charset="0"/>
              </a:rPr>
              <a:t>Banten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Universitas</a:t>
            </a:r>
            <a:r>
              <a:rPr lang="en-US" dirty="0" smtClean="0">
                <a:latin typeface="Tw Cen MT" pitchFamily="34" charset="0"/>
              </a:rPr>
              <a:t> Terbuka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Sigiro</a:t>
            </a:r>
            <a:r>
              <a:rPr lang="en-US" dirty="0" smtClean="0">
                <a:latin typeface="Tw Cen MT" pitchFamily="34" charset="0"/>
              </a:rPr>
              <a:t>, Elisabeth </a:t>
            </a:r>
            <a:r>
              <a:rPr lang="en-US" dirty="0" err="1" smtClean="0">
                <a:latin typeface="Tw Cen MT" pitchFamily="34" charset="0"/>
              </a:rPr>
              <a:t>Lindawati</a:t>
            </a:r>
            <a:r>
              <a:rPr lang="en-US" dirty="0" smtClean="0">
                <a:latin typeface="Tw Cen MT" pitchFamily="34" charset="0"/>
              </a:rPr>
              <a:t>. 2015</a:t>
            </a:r>
            <a:r>
              <a:rPr lang="en-US" i="1" dirty="0" smtClean="0">
                <a:latin typeface="Tw Cen MT" pitchFamily="34" charset="0"/>
              </a:rPr>
              <a:t>. </a:t>
            </a:r>
            <a:r>
              <a:rPr lang="en-US" i="1" dirty="0" err="1" smtClean="0">
                <a:latin typeface="Tw Cen MT" pitchFamily="34" charset="0"/>
              </a:rPr>
              <a:t>Faktor-faktor</a:t>
            </a:r>
            <a:r>
              <a:rPr lang="en-US" i="1" dirty="0" smtClean="0">
                <a:latin typeface="Tw Cen MT" pitchFamily="34" charset="0"/>
              </a:rPr>
              <a:t> yang </a:t>
            </a:r>
            <a:r>
              <a:rPr lang="en-US" i="1" dirty="0" err="1" smtClean="0">
                <a:latin typeface="Tw Cen MT" pitchFamily="34" charset="0"/>
              </a:rPr>
              <a:t>mempengaruhi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inovasi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</a:t>
            </a:r>
            <a:r>
              <a:rPr lang="en-US" dirty="0" smtClean="0">
                <a:latin typeface="Tw Cen MT" pitchFamily="34" charset="0"/>
                <a:hlinkClick r:id="rId3"/>
              </a:rPr>
              <a:t>www.kompasiana.com</a:t>
            </a:r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Winataputra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Udin</a:t>
            </a:r>
            <a:r>
              <a:rPr lang="en-US" dirty="0" smtClean="0">
                <a:latin typeface="Tw Cen MT" pitchFamily="34" charset="0"/>
              </a:rPr>
              <a:t> S. </a:t>
            </a:r>
            <a:r>
              <a:rPr lang="en-US" dirty="0" err="1" smtClean="0">
                <a:latin typeface="Tw Cen MT" pitchFamily="34" charset="0"/>
              </a:rPr>
              <a:t>Pembaharuan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dalam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SD. </a:t>
            </a:r>
            <a:r>
              <a:rPr lang="en-US" dirty="0" err="1" smtClean="0">
                <a:latin typeface="Tw Cen MT" pitchFamily="34" charset="0"/>
              </a:rPr>
              <a:t>Banten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Universitas</a:t>
            </a:r>
            <a:r>
              <a:rPr lang="en-US" dirty="0" smtClean="0">
                <a:latin typeface="Tw Cen MT" pitchFamily="34" charset="0"/>
              </a:rPr>
              <a:t> Terbuka.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458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Faktor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yang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mempengaruhi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pendidikan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752600"/>
            <a:ext cx="8458200" cy="396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Visi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Pendidikan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Faktor</a:t>
            </a: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pertambahan</a:t>
            </a: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penduduk</a:t>
            </a:r>
            <a:endParaRPr lang="en-US" sz="3600" dirty="0" smtClean="0">
              <a:latin typeface="Tw Cen MT" pitchFamily="34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Perkembangan</a:t>
            </a: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ilmu</a:t>
            </a: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pengetahuan</a:t>
            </a:r>
            <a:endParaRPr lang="en-US" sz="3600" dirty="0" smtClean="0">
              <a:latin typeface="Tw Cen MT" pitchFamily="34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Tuntutan</a:t>
            </a: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adanya</a:t>
            </a: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proses</a:t>
            </a: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pendidikan</a:t>
            </a: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 yang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relevan</a:t>
            </a:r>
            <a:endParaRPr lang="en-US" sz="3600" dirty="0" smtClean="0">
              <a:latin typeface="Tw Cen MT" pitchFamily="34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60020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600" noProof="0" dirty="0" err="1" smtClean="0">
                <a:latin typeface="Tw Cen MT" pitchFamily="34" charset="0"/>
                <a:ea typeface="+mj-ea"/>
                <a:cs typeface="+mj-cs"/>
              </a:rPr>
              <a:t>Estimasi</a:t>
            </a:r>
            <a:r>
              <a:rPr lang="en-US" sz="3600" noProof="0" dirty="0" smtClean="0">
                <a:latin typeface="Tw Cen MT" pitchFamily="34" charset="0"/>
                <a:ea typeface="+mj-ea"/>
                <a:cs typeface="+mj-cs"/>
              </a:rPr>
              <a:t> yang </a:t>
            </a:r>
            <a:r>
              <a:rPr lang="en-US" sz="3600" noProof="0" dirty="0" err="1" smtClean="0">
                <a:latin typeface="Tw Cen MT" pitchFamily="34" charset="0"/>
                <a:ea typeface="+mj-ea"/>
                <a:cs typeface="+mj-cs"/>
              </a:rPr>
              <a:t>kurang</a:t>
            </a:r>
            <a:r>
              <a:rPr lang="en-US" sz="3600" noProof="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noProof="0" dirty="0" err="1" smtClean="0">
                <a:latin typeface="Tw Cen MT" pitchFamily="34" charset="0"/>
                <a:ea typeface="+mj-ea"/>
                <a:cs typeface="+mj-cs"/>
              </a:rPr>
              <a:t>tepat</a:t>
            </a:r>
            <a:r>
              <a:rPr lang="en-US" sz="3600" noProof="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noProof="0" dirty="0" err="1" smtClean="0">
                <a:latin typeface="Tw Cen MT" pitchFamily="34" charset="0"/>
                <a:ea typeface="+mj-ea"/>
                <a:cs typeface="+mj-cs"/>
              </a:rPr>
              <a:t>terhadap</a:t>
            </a:r>
            <a:r>
              <a:rPr lang="en-US" sz="3600" noProof="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noProof="0" dirty="0" err="1" smtClean="0"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819400"/>
            <a:ext cx="6096000" cy="106680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Tidak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tepatnya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perencanaan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inovasi</a:t>
            </a:r>
            <a:endParaRPr lang="en-US" sz="3200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191000"/>
            <a:ext cx="6096000" cy="106680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Kurang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kerja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sama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antar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pelaksana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inovasi</a:t>
            </a:r>
            <a:endParaRPr lang="en-US" sz="3200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3225" y="4572000"/>
            <a:ext cx="2390775" cy="19145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" y="228600"/>
            <a:ext cx="8458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Faktor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yang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menghambat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2.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Masalah</a:t>
            </a:r>
            <a:r>
              <a:rPr lang="en-US" sz="36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Tw Cen MT" pitchFamily="34" charset="0"/>
                <a:ea typeface="+mj-ea"/>
                <a:cs typeface="+mj-cs"/>
              </a:rPr>
              <a:t>keuangan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066800" y="1371600"/>
            <a:ext cx="4267200" cy="25908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w Cen MT" pitchFamily="34" charset="0"/>
              </a:rPr>
              <a:t>Terbatasnya</a:t>
            </a:r>
            <a:r>
              <a:rPr lang="en-US" sz="28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w Cen MT" pitchFamily="34" charset="0"/>
              </a:rPr>
              <a:t>dana</a:t>
            </a:r>
            <a:r>
              <a:rPr lang="en-US" sz="28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w Cen MT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w Cen MT" pitchFamily="34" charset="0"/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w Cen MT" pitchFamily="34" charset="0"/>
              </a:rPr>
              <a:t>inovasi</a:t>
            </a:r>
            <a:endParaRPr lang="en-US" sz="2800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8100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3.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Penolakan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oleh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kelompok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tertentu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7400"/>
            <a:ext cx="7162800" cy="147002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>
                <a:latin typeface="Tw Cen MT" pitchFamily="34" charset="0"/>
                <a:ea typeface="+mj-ea"/>
                <a:cs typeface="+mj-cs"/>
              </a:rPr>
              <a:t>Perbedaan</a:t>
            </a:r>
            <a:r>
              <a:rPr lang="en-US" sz="32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Tw Cen MT" pitchFamily="34" charset="0"/>
                <a:ea typeface="+mj-ea"/>
                <a:cs typeface="+mj-cs"/>
              </a:rPr>
              <a:t>pandangan</a:t>
            </a:r>
            <a:r>
              <a:rPr lang="en-US" sz="32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Tw Cen MT" pitchFamily="34" charset="0"/>
                <a:ea typeface="+mj-ea"/>
                <a:cs typeface="+mj-cs"/>
              </a:rPr>
              <a:t>mengenai</a:t>
            </a:r>
            <a:r>
              <a:rPr lang="en-US" sz="32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Hambatan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dalam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penyebaran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3048000" cy="2743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7" name="Left Arrow 6"/>
          <p:cNvSpPr/>
          <p:nvPr/>
        </p:nvSpPr>
        <p:spPr>
          <a:xfrm>
            <a:off x="3200400" y="1447800"/>
            <a:ext cx="5029200" cy="2667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Hambatan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geografis</a:t>
            </a:r>
            <a:endParaRPr lang="en-US" sz="3200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Hambatan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dalam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penyebaran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581400" y="1676400"/>
            <a:ext cx="4648200" cy="20574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Hambatan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sejarah</a:t>
            </a:r>
            <a:endParaRPr lang="en-US" sz="3200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3288808" cy="2133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Hambatan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dalam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penyebaran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200400" y="1447800"/>
            <a:ext cx="5029200" cy="2667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Hambatan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ekonomi</a:t>
            </a:r>
            <a:endParaRPr lang="en-US" sz="3200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2409825" cy="18954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1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Hambatan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dalam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penyebaran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inovasi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200400" y="1447800"/>
            <a:ext cx="5029200" cy="2667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Hambatan</a:t>
            </a:r>
            <a:r>
              <a:rPr lang="en-US" sz="32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w Cen MT" pitchFamily="34" charset="0"/>
              </a:rPr>
              <a:t>prosedur</a:t>
            </a:r>
            <a:endParaRPr lang="en-US" sz="3200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1"/>
            <a:ext cx="2496552" cy="4572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153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Faktor Yang Mempengaruhi Pembaharuan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 Yang Mempengaruhi Pembaharuan</dc:title>
  <dc:creator>Made Bayu Andika</dc:creator>
  <cp:lastModifiedBy>Made Bayu Andika</cp:lastModifiedBy>
  <cp:revision>67</cp:revision>
  <dcterms:created xsi:type="dcterms:W3CDTF">2016-10-17T00:42:13Z</dcterms:created>
  <dcterms:modified xsi:type="dcterms:W3CDTF">2016-10-21T04:51:41Z</dcterms:modified>
</cp:coreProperties>
</file>