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83172-0071-4819-B0FC-A01258C91CB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83446-A1D3-4DD2-9E82-65B6E32BA8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3446-A1D3-4DD2-9E82-65B6E32BA8B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607FC-1FBD-4455-B0C7-D8D106091DD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256B2-7163-4E4B-B1F4-6D30C71EF0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Tw Cen MT" pitchFamily="34" charset="0"/>
              </a:rPr>
              <a:t>Inovasi</a:t>
            </a:r>
            <a:r>
              <a:rPr lang="en-US" sz="6000" dirty="0" smtClean="0">
                <a:latin typeface="Tw Cen MT" pitchFamily="34" charset="0"/>
              </a:rPr>
              <a:t> </a:t>
            </a:r>
            <a:r>
              <a:rPr lang="en-US" sz="6000" dirty="0" err="1" smtClean="0">
                <a:latin typeface="Tw Cen MT" pitchFamily="34" charset="0"/>
              </a:rPr>
              <a:t>dalam</a:t>
            </a:r>
            <a:r>
              <a:rPr lang="en-US" sz="6000" dirty="0" smtClean="0">
                <a:latin typeface="Tw Cen MT" pitchFamily="34" charset="0"/>
              </a:rPr>
              <a:t> </a:t>
            </a:r>
            <a:r>
              <a:rPr lang="en-US" sz="6000" dirty="0" err="1" smtClean="0">
                <a:latin typeface="Tw Cen MT" pitchFamily="34" charset="0"/>
              </a:rPr>
              <a:t>Kurikulum</a:t>
            </a:r>
            <a:endParaRPr lang="en-US" sz="60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8382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Tw Cen MT" pitchFamily="34" charset="0"/>
              </a:rPr>
              <a:t>Noni</a:t>
            </a:r>
            <a:r>
              <a:rPr lang="en-US" sz="40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sz="4000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743200"/>
            <a:ext cx="2181225" cy="21050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09801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2008. </a:t>
            </a:r>
            <a:r>
              <a:rPr lang="en-US" i="1" dirty="0" err="1" smtClean="0">
                <a:latin typeface="Tw Cen MT" pitchFamily="34" charset="0"/>
              </a:rPr>
              <a:t>Kurikulum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. 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Idi</a:t>
            </a:r>
            <a:r>
              <a:rPr lang="en-US" dirty="0" smtClean="0">
                <a:latin typeface="Tw Cen MT" pitchFamily="34" charset="0"/>
              </a:rPr>
              <a:t>, Abdullah. 2004. </a:t>
            </a:r>
            <a:r>
              <a:rPr lang="en-US" dirty="0" err="1" smtClean="0">
                <a:latin typeface="Tw Cen MT" pitchFamily="34" charset="0"/>
              </a:rPr>
              <a:t>Pengembangan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kurikulum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teori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praktek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RajaGrafindo</a:t>
            </a:r>
            <a:endParaRPr lang="en-US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smtClean="0">
                <a:latin typeface="Tw Cen MT" pitchFamily="34" charset="0"/>
              </a:rPr>
              <a:t>BeritaSatu</a:t>
            </a:r>
            <a:r>
              <a:rPr lang="en-US" dirty="0" smtClean="0">
                <a:latin typeface="Tw Cen MT" pitchFamily="34" charset="0"/>
              </a:rPr>
              <a:t>TV.2015.</a:t>
            </a:r>
            <a:r>
              <a:rPr lang="en-US" i="1" dirty="0" smtClean="0">
                <a:latin typeface="Tw Cen MT" pitchFamily="34" charset="0"/>
              </a:rPr>
              <a:t>Perjalanan </a:t>
            </a:r>
            <a:r>
              <a:rPr lang="en-US" i="1" dirty="0" err="1" smtClean="0">
                <a:latin typeface="Tw Cen MT" pitchFamily="34" charset="0"/>
              </a:rPr>
              <a:t>kurikulum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pendidikan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tanah</a:t>
            </a:r>
            <a:r>
              <a:rPr lang="en-US" i="1" dirty="0" smtClean="0">
                <a:latin typeface="Tw Cen MT" pitchFamily="34" charset="0"/>
              </a:rPr>
              <a:t> air</a:t>
            </a:r>
            <a:r>
              <a:rPr lang="en-US" dirty="0" smtClean="0">
                <a:latin typeface="Tw Cen MT" pitchFamily="34" charset="0"/>
              </a:rPr>
              <a:t>. URL: https://youtu.be/dQuOyJ6RjRk</a:t>
            </a:r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6000" dirty="0" err="1" smtClean="0">
                <a:latin typeface="Tw Cen MT" pitchFamily="34" charset="0"/>
              </a:rPr>
              <a:t>Kurikulum</a:t>
            </a:r>
            <a:endParaRPr lang="en-US" sz="60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6934200" cy="25146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Seperangkat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rencana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pengaturan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:</a:t>
            </a:r>
          </a:p>
          <a:p>
            <a:pPr marL="742950" indent="-7429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Isi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742950" indent="-7429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Bahan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pelajaran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Cara yang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digunakan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971800" y="3810000"/>
            <a:ext cx="1447800" cy="10668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85800" y="5105400"/>
            <a:ext cx="6705600" cy="1066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latin typeface="Tw Cen MT" pitchFamily="34" charset="0"/>
              </a:rPr>
              <a:t>Pedoman</a:t>
            </a:r>
            <a:r>
              <a:rPr lang="en-US" sz="3200" dirty="0" smtClean="0">
                <a:latin typeface="Tw Cen MT" pitchFamily="34" charset="0"/>
              </a:rPr>
              <a:t> KBM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err="1" smtClean="0">
                <a:latin typeface="Tw Cen MT" pitchFamily="34" charset="0"/>
              </a:rPr>
              <a:t>Peran</a:t>
            </a:r>
            <a:r>
              <a:rPr lang="en-US" sz="6000" dirty="0" smtClean="0">
                <a:latin typeface="Tw Cen MT" pitchFamily="34" charset="0"/>
              </a:rPr>
              <a:t> </a:t>
            </a:r>
            <a:r>
              <a:rPr lang="en-US" sz="6000" dirty="0" err="1" smtClean="0">
                <a:latin typeface="Tw Cen MT" pitchFamily="34" charset="0"/>
              </a:rPr>
              <a:t>dan</a:t>
            </a:r>
            <a:r>
              <a:rPr lang="en-US" sz="6000" dirty="0" smtClean="0">
                <a:latin typeface="Tw Cen MT" pitchFamily="34" charset="0"/>
              </a:rPr>
              <a:t> </a:t>
            </a:r>
            <a:r>
              <a:rPr lang="en-US" sz="6000" dirty="0" err="1" smtClean="0">
                <a:latin typeface="Tw Cen MT" pitchFamily="34" charset="0"/>
              </a:rPr>
              <a:t>Fungsi</a:t>
            </a:r>
            <a:r>
              <a:rPr lang="en-US" sz="6000" dirty="0" smtClean="0">
                <a:latin typeface="Tw Cen MT" pitchFamily="34" charset="0"/>
              </a:rPr>
              <a:t> </a:t>
            </a:r>
            <a:r>
              <a:rPr lang="en-US" sz="6000" dirty="0" err="1" smtClean="0">
                <a:latin typeface="Tw Cen MT" pitchFamily="34" charset="0"/>
              </a:rPr>
              <a:t>Kurikulum</a:t>
            </a:r>
            <a:endParaRPr lang="en-US" sz="60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6934200" cy="25146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Peranan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konservatif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Peran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kreatif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Peran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kritis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evaluatif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6000" dirty="0" err="1" smtClean="0">
                <a:latin typeface="Tw Cen MT" pitchFamily="34" charset="0"/>
              </a:rPr>
              <a:t>Perubahan</a:t>
            </a:r>
            <a:r>
              <a:rPr lang="en-US" sz="6000" dirty="0" smtClean="0">
                <a:latin typeface="Tw Cen MT" pitchFamily="34" charset="0"/>
              </a:rPr>
              <a:t> </a:t>
            </a:r>
            <a:r>
              <a:rPr lang="en-US" sz="6000" dirty="0" err="1" smtClean="0">
                <a:latin typeface="Tw Cen MT" pitchFamily="34" charset="0"/>
              </a:rPr>
              <a:t>Kurikulum</a:t>
            </a:r>
            <a:endParaRPr lang="en-US" sz="60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305800" cy="5334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Rencana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pembelajaran1947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Rencana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pelajaran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terurai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1952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Rencana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pendidikan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1964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Kurikulum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1968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Kurikulum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MBO (Management by objective) (1957)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CBSA (1984)</a:t>
            </a:r>
          </a:p>
          <a:p>
            <a:pPr marL="514350" indent="-514350" algn="l"/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6000" dirty="0" err="1" smtClean="0">
                <a:latin typeface="Tw Cen MT" pitchFamily="34" charset="0"/>
              </a:rPr>
              <a:t>Perubahan</a:t>
            </a:r>
            <a:r>
              <a:rPr lang="en-US" sz="6000" dirty="0" smtClean="0">
                <a:latin typeface="Tw Cen MT" pitchFamily="34" charset="0"/>
              </a:rPr>
              <a:t> </a:t>
            </a:r>
            <a:r>
              <a:rPr lang="en-US" sz="6000" dirty="0" err="1" smtClean="0">
                <a:latin typeface="Tw Cen MT" pitchFamily="34" charset="0"/>
              </a:rPr>
              <a:t>Kurikulum</a:t>
            </a:r>
            <a:endParaRPr lang="en-US" sz="60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305800" cy="5334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7.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catur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wulan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(1994)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8.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Kurikulum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berbasis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kompetensi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(2004)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9.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Kurikulum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Tingkat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Satuan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Pendidikan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(2006)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10.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Kurikulum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2013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800" dirty="0" err="1" smtClean="0">
                <a:latin typeface="Tw Cen MT" pitchFamily="34" charset="0"/>
              </a:rPr>
              <a:t>Faktor</a:t>
            </a:r>
            <a:r>
              <a:rPr lang="en-US" sz="4800" dirty="0" smtClean="0">
                <a:latin typeface="Tw Cen MT" pitchFamily="34" charset="0"/>
              </a:rPr>
              <a:t> </a:t>
            </a:r>
            <a:r>
              <a:rPr lang="en-US" sz="4800" dirty="0" err="1" smtClean="0">
                <a:latin typeface="Tw Cen MT" pitchFamily="34" charset="0"/>
              </a:rPr>
              <a:t>terjadinya</a:t>
            </a:r>
            <a:r>
              <a:rPr lang="en-US" sz="4800" dirty="0" smtClean="0">
                <a:latin typeface="Tw Cen MT" pitchFamily="34" charset="0"/>
              </a:rPr>
              <a:t> </a:t>
            </a:r>
            <a:r>
              <a:rPr lang="en-US" sz="4800" dirty="0" err="1" smtClean="0">
                <a:latin typeface="Tw Cen MT" pitchFamily="34" charset="0"/>
              </a:rPr>
              <a:t>inovasi</a:t>
            </a:r>
            <a:endParaRPr lang="en-US" sz="48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305800" cy="5334000"/>
          </a:xfrm>
          <a:ln>
            <a:noFill/>
          </a:ln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Masalah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relevansi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pendidikan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	a.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Relevansi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pendidikan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lingkungan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457200" indent="-457200" algn="l"/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siswa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b.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Relevansi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tuntutan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siswa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mendatang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c.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Relevansi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pendidikan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dunia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kerja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/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800" dirty="0" err="1" smtClean="0">
                <a:latin typeface="Tw Cen MT" pitchFamily="34" charset="0"/>
              </a:rPr>
              <a:t>Faktor</a:t>
            </a:r>
            <a:r>
              <a:rPr lang="en-US" sz="4800" dirty="0" smtClean="0">
                <a:latin typeface="Tw Cen MT" pitchFamily="34" charset="0"/>
              </a:rPr>
              <a:t> </a:t>
            </a:r>
            <a:r>
              <a:rPr lang="en-US" sz="4800" dirty="0" err="1" smtClean="0">
                <a:latin typeface="Tw Cen MT" pitchFamily="34" charset="0"/>
              </a:rPr>
              <a:t>terjadinya</a:t>
            </a:r>
            <a:r>
              <a:rPr lang="en-US" sz="4800" dirty="0" smtClean="0">
                <a:latin typeface="Tw Cen MT" pitchFamily="34" charset="0"/>
              </a:rPr>
              <a:t> </a:t>
            </a:r>
            <a:r>
              <a:rPr lang="en-US" sz="4800" dirty="0" err="1" smtClean="0">
                <a:latin typeface="Tw Cen MT" pitchFamily="34" charset="0"/>
              </a:rPr>
              <a:t>inovasi</a:t>
            </a:r>
            <a:endParaRPr lang="en-US" sz="48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305800" cy="5334000"/>
          </a:xfrm>
          <a:ln>
            <a:noFill/>
          </a:ln>
        </p:spPr>
        <p:txBody>
          <a:bodyPr>
            <a:noAutofit/>
          </a:bodyPr>
          <a:lstStyle/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2.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Pendidikan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	</a:t>
            </a:r>
          </a:p>
        </p:txBody>
      </p:sp>
      <p:sp>
        <p:nvSpPr>
          <p:cNvPr id="4" name="Down Arrow 3"/>
          <p:cNvSpPr/>
          <p:nvPr/>
        </p:nvSpPr>
        <p:spPr>
          <a:xfrm>
            <a:off x="1828800" y="2057400"/>
            <a:ext cx="1447800" cy="10668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429000"/>
            <a:ext cx="2895600" cy="1066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latin typeface="Tw Cen MT" pitchFamily="34" charset="0"/>
              </a:rPr>
              <a:t>Proses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hasil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800" dirty="0" err="1" smtClean="0">
                <a:latin typeface="Tw Cen MT" pitchFamily="34" charset="0"/>
              </a:rPr>
              <a:t>Faktor</a:t>
            </a:r>
            <a:r>
              <a:rPr lang="en-US" sz="4800" dirty="0" smtClean="0">
                <a:latin typeface="Tw Cen MT" pitchFamily="34" charset="0"/>
              </a:rPr>
              <a:t> </a:t>
            </a:r>
            <a:r>
              <a:rPr lang="en-US" sz="4800" dirty="0" err="1" smtClean="0">
                <a:latin typeface="Tw Cen MT" pitchFamily="34" charset="0"/>
              </a:rPr>
              <a:t>terjadinya</a:t>
            </a:r>
            <a:r>
              <a:rPr lang="en-US" sz="4800" dirty="0" smtClean="0">
                <a:latin typeface="Tw Cen MT" pitchFamily="34" charset="0"/>
              </a:rPr>
              <a:t> </a:t>
            </a:r>
            <a:r>
              <a:rPr lang="en-US" sz="4800" dirty="0" err="1" smtClean="0">
                <a:latin typeface="Tw Cen MT" pitchFamily="34" charset="0"/>
              </a:rPr>
              <a:t>inovasi</a:t>
            </a:r>
            <a:endParaRPr lang="en-US" sz="48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305800" cy="5334000"/>
          </a:xfrm>
          <a:ln>
            <a:noFill/>
          </a:ln>
        </p:spPr>
        <p:txBody>
          <a:bodyPr>
            <a:noAutofit/>
          </a:bodyPr>
          <a:lstStyle/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3.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Efektivitas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efisiensi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	</a:t>
            </a:r>
          </a:p>
        </p:txBody>
      </p:sp>
      <p:sp>
        <p:nvSpPr>
          <p:cNvPr id="4" name="Down Arrow 3"/>
          <p:cNvSpPr/>
          <p:nvPr/>
        </p:nvSpPr>
        <p:spPr>
          <a:xfrm>
            <a:off x="1828800" y="2057400"/>
            <a:ext cx="1447800" cy="10668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3276600"/>
            <a:ext cx="4114800" cy="1066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Tw Cen MT" pitchFamily="34" charset="0"/>
              </a:rPr>
              <a:t>Program </a:t>
            </a:r>
            <a:r>
              <a:rPr lang="en-US" sz="3200" dirty="0" err="1" smtClean="0">
                <a:latin typeface="Tw Cen MT" pitchFamily="34" charset="0"/>
              </a:rPr>
              <a:t>pendidikan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800" dirty="0" err="1" smtClean="0">
                <a:latin typeface="Tw Cen MT" pitchFamily="34" charset="0"/>
              </a:rPr>
              <a:t>Faktor</a:t>
            </a:r>
            <a:r>
              <a:rPr lang="en-US" sz="4800" dirty="0" smtClean="0">
                <a:latin typeface="Tw Cen MT" pitchFamily="34" charset="0"/>
              </a:rPr>
              <a:t> </a:t>
            </a:r>
            <a:r>
              <a:rPr lang="en-US" sz="4800" dirty="0" err="1" smtClean="0">
                <a:latin typeface="Tw Cen MT" pitchFamily="34" charset="0"/>
              </a:rPr>
              <a:t>terjadinya</a:t>
            </a:r>
            <a:r>
              <a:rPr lang="en-US" sz="4800" dirty="0" smtClean="0">
                <a:latin typeface="Tw Cen MT" pitchFamily="34" charset="0"/>
              </a:rPr>
              <a:t> </a:t>
            </a:r>
            <a:r>
              <a:rPr lang="en-US" sz="4800" dirty="0" err="1" smtClean="0">
                <a:latin typeface="Tw Cen MT" pitchFamily="34" charset="0"/>
              </a:rPr>
              <a:t>inovasi</a:t>
            </a:r>
            <a:endParaRPr lang="en-US" sz="48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305800" cy="5334000"/>
          </a:xfrm>
          <a:ln>
            <a:noFill/>
          </a:ln>
        </p:spPr>
        <p:txBody>
          <a:bodyPr>
            <a:noAutofit/>
          </a:bodyPr>
          <a:lstStyle/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4.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Daya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tampung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terbatas</a:t>
            </a:r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	</a:t>
            </a:r>
          </a:p>
        </p:txBody>
      </p:sp>
      <p:sp>
        <p:nvSpPr>
          <p:cNvPr id="4" name="Down Arrow 3"/>
          <p:cNvSpPr/>
          <p:nvPr/>
        </p:nvSpPr>
        <p:spPr>
          <a:xfrm>
            <a:off x="1828800" y="2057400"/>
            <a:ext cx="1447800" cy="10668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429000"/>
            <a:ext cx="4495800" cy="1066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latin typeface="Tw Cen MT" pitchFamily="34" charset="0"/>
              </a:rPr>
              <a:t>Kondisi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geografis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173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Inovasi dalam Kurikulum</vt:lpstr>
      <vt:lpstr>Kurikulum</vt:lpstr>
      <vt:lpstr>Peran dan Fungsi Kurikulum</vt:lpstr>
      <vt:lpstr>Perubahan Kurikulum</vt:lpstr>
      <vt:lpstr>Perubahan Kurikulum</vt:lpstr>
      <vt:lpstr>Faktor terjadinya inovasi</vt:lpstr>
      <vt:lpstr>Faktor terjadinya inovasi</vt:lpstr>
      <vt:lpstr>Faktor terjadinya inovasi</vt:lpstr>
      <vt:lpstr>Faktor terjadinya inovasi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Inovasi dalam Kurikulum</dc:title>
  <dc:creator>Made Bayu Andika</dc:creator>
  <cp:lastModifiedBy>Made Bayu Andika</cp:lastModifiedBy>
  <cp:revision>38</cp:revision>
  <dcterms:created xsi:type="dcterms:W3CDTF">2016-10-21T04:53:56Z</dcterms:created>
  <dcterms:modified xsi:type="dcterms:W3CDTF">2016-10-21T10:42:22Z</dcterms:modified>
</cp:coreProperties>
</file>