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0F8F87C-8CF6-46BC-8D3E-828CA151689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1024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5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46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1024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4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024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5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5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256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6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6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6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AF278CA-B48E-46A6-835A-CBCA46BDA7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CAB23-F6E5-412C-AB24-1E635AD295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D1599-C56B-48E2-98DA-E21F558EBF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2F814-7D02-4456-A1AA-13E0B1567B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A82E0-DB34-410D-87EC-89AE8CEB23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DC61-AF99-4286-843E-7EB03C6EAB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7C10E-0057-4292-96CC-408693F922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BEBDE-7563-4800-958F-0B9DA03742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CD985-6E2B-4384-A224-559F16CFE9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C3641-589E-404D-95AA-0C2098B6B9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00BE3-2BCE-483B-9E8E-0E58BD5CDF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21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922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2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922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3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3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923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3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3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4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24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924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29A0E25-2F7A-41B2-BC14-E73C626C307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PERAN ORANG TUA DALAM INTERVENSI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990600"/>
          </a:xfrm>
        </p:spPr>
        <p:txBody>
          <a:bodyPr/>
          <a:lstStyle/>
          <a:p>
            <a:r>
              <a:rPr lang="en-US"/>
              <a:t>Winanti S. Respati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Membantu mengevaluasi keadaan anak, perannya :</a:t>
            </a:r>
          </a:p>
          <a:p>
            <a:pPr lvl="1"/>
            <a:r>
              <a:rPr lang="en-US"/>
              <a:t>Sebagai sumber informasi</a:t>
            </a:r>
          </a:p>
          <a:p>
            <a:pPr lvl="1"/>
            <a:r>
              <a:rPr lang="en-US"/>
              <a:t>Terlibat dalam diskusi &amp; persetujuan (krn orang tua yg akan menanggung beban &amp; biaya).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Evaluasi keadaan anak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Anak dievaluasi sebagai 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Murid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Anak yg mengalami kesulitan belajar</a:t>
            </a:r>
          </a:p>
          <a:p>
            <a:pPr>
              <a:lnSpc>
                <a:spcPct val="90000"/>
              </a:lnSpc>
            </a:pPr>
            <a:r>
              <a:rPr lang="en-US" sz="2800"/>
              <a:t>Yang dievaluasi 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Faktor psikologis &amp; fisik yg menghambat belajar.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Mslh medis (riwayat kesehatan &amp; kondisi badan)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Mslh sosialisasi &amp; perkembangan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Mslh penglihatan &amp; pendengaran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Pemeriksaan psikologi &amp; pendidikan (taraf kecerdasan, prestasi &amp; proses psikologis lainnya)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Perilaku efektif yg dilakukan dlm berbagai situasi.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Intrumen / tes yg digunakan </a:t>
            </a:r>
            <a:r>
              <a:rPr lang="en-US" sz="2800">
                <a:sym typeface="Wingdings" pitchFamily="2" charset="2"/>
              </a:rPr>
              <a:t> valid &amp; reliabel.</a:t>
            </a:r>
          </a:p>
          <a:p>
            <a:pPr lvl="1"/>
            <a:r>
              <a:rPr lang="en-US" sz="2400">
                <a:sym typeface="Wingdings" pitchFamily="2" charset="2"/>
              </a:rPr>
              <a:t>Ketepatan instrumen</a:t>
            </a:r>
          </a:p>
          <a:p>
            <a:pPr lvl="1"/>
            <a:r>
              <a:rPr lang="en-US" sz="2400">
                <a:sym typeface="Wingdings" pitchFamily="2" charset="2"/>
              </a:rPr>
              <a:t>Pelaksanaan &amp; kondisi tes</a:t>
            </a:r>
          </a:p>
          <a:p>
            <a:pPr lvl="1"/>
            <a:r>
              <a:rPr lang="en-US" sz="2400">
                <a:sym typeface="Wingdings" pitchFamily="2" charset="2"/>
              </a:rPr>
              <a:t>Kompetensi tester</a:t>
            </a:r>
          </a:p>
          <a:p>
            <a:pPr lvl="1"/>
            <a:r>
              <a:rPr lang="en-US" sz="2400">
                <a:sym typeface="Wingdings" pitchFamily="2" charset="2"/>
              </a:rPr>
              <a:t>Hubungan testi - tester</a:t>
            </a:r>
          </a:p>
          <a:p>
            <a:r>
              <a:rPr lang="en-US" sz="2800">
                <a:sym typeface="Wingdings" pitchFamily="2" charset="2"/>
              </a:rPr>
              <a:t>Hasil evaluasi</a:t>
            </a:r>
          </a:p>
          <a:p>
            <a:pPr lvl="1"/>
            <a:r>
              <a:rPr lang="en-US" sz="2400"/>
              <a:t>Merinci tingkat kompetensi, taraf kesiapan, dan menggambarkan murid sebagai individu yg kompleks, bukan sebagai individu dg label tertentu.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Laporan bagi orang tua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Hasil tes dikomunikasikan dlm bentuk yg dapat dimengerti oleh orangtua, dg tujuan :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Mereka dapat mencocokkan dg keadaan anak sehari-hari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Mengembangkan harapan prestasi anak yg realistis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Dpt memperlakukan anak sesuai dg kemampuan &amp; ketidakmampuannya.</a:t>
            </a:r>
          </a:p>
          <a:p>
            <a:pPr>
              <a:lnSpc>
                <a:spcPct val="80000"/>
              </a:lnSpc>
            </a:pPr>
            <a:r>
              <a:rPr lang="en-US" sz="2000"/>
              <a:t>Isinya lengkap :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Hasil tes kecerdasan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Kemampuan akademik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Penyesuaian emosi &amp; sosial</a:t>
            </a:r>
          </a:p>
          <a:p>
            <a:pPr>
              <a:lnSpc>
                <a:spcPct val="80000"/>
              </a:lnSpc>
            </a:pPr>
            <a:r>
              <a:rPr lang="en-US" sz="2000"/>
              <a:t>Hindari istilah-istilah psikologi </a:t>
            </a:r>
            <a:r>
              <a:rPr lang="en-US" sz="2000">
                <a:sym typeface="Wingdings" pitchFamily="2" charset="2"/>
              </a:rPr>
              <a:t> lebih baik dirinci ke dlm perilaku sehari-hari yg dapat dipahami oleh umum.</a:t>
            </a:r>
          </a:p>
          <a:p>
            <a:pPr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Pentingnya kesimpulan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Diharapkan menggambarkan keadaan yg dpt dipahami sebagai dasar pemberian saran-saran / langkah-langkah yg akan diambil dlm program remedial.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Rancangan program pendidikan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Yg sdh ada : sangat bervariasi</a:t>
            </a:r>
          </a:p>
          <a:p>
            <a:pPr>
              <a:lnSpc>
                <a:spcPct val="80000"/>
              </a:lnSpc>
            </a:pPr>
            <a:r>
              <a:rPr lang="en-US" sz="2800"/>
              <a:t>Perlu diperhatikan 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TIK (tuj Instruksional Khusus)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Isi </a:t>
            </a:r>
            <a:r>
              <a:rPr lang="en-US" sz="2000">
                <a:sym typeface="Wingdings" pitchFamily="2" charset="2"/>
              </a:rPr>
              <a:t> materi yg akan diajarkan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Pedagodi </a:t>
            </a:r>
            <a:r>
              <a:rPr lang="en-US" sz="2000">
                <a:sym typeface="Wingdings" pitchFamily="2" charset="2"/>
              </a:rPr>
              <a:t> cara pengajaran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Lingkungan belajar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SDM &amp; sarana penunjang lainnya (tempat, peralatan, pembiayaan)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Waktu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Kriteria / cara mengevaluasi hasil program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Program remedial </a:t>
            </a:r>
            <a:r>
              <a:rPr lang="en-US" sz="2400">
                <a:sym typeface="Wingdings" pitchFamily="2" charset="2"/>
              </a:rPr>
              <a:t> memperhatikan perasaan &amp; persepsi individu ybs.</a:t>
            </a:r>
            <a:endParaRPr 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LATIHAN SOAL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Mengapa orangtua sangat penting dilibatkan dalam evaluasi &amp; intervensi masalah kesulitan belajar anak ?</a:t>
            </a:r>
          </a:p>
          <a:p>
            <a:pPr>
              <a:lnSpc>
                <a:spcPct val="90000"/>
              </a:lnSpc>
            </a:pPr>
            <a:r>
              <a:rPr lang="en-US"/>
              <a:t>Apa yang dievaluasi dari anak yang kesulitan belajar ?</a:t>
            </a:r>
          </a:p>
          <a:p>
            <a:pPr>
              <a:lnSpc>
                <a:spcPct val="90000"/>
              </a:lnSpc>
            </a:pPr>
            <a:r>
              <a:rPr lang="en-US"/>
              <a:t>Apa isi dari laporan hasil evaluasinya ?</a:t>
            </a:r>
          </a:p>
          <a:p>
            <a:pPr>
              <a:lnSpc>
                <a:spcPct val="90000"/>
              </a:lnSpc>
            </a:pPr>
            <a:r>
              <a:rPr lang="en-US"/>
              <a:t>Apa saja yang harus dicantumkan dalam program pendidikan untuk anak yang berkesulitan belajar 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26</TotalTime>
  <Words>346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Comic Sans MS</vt:lpstr>
      <vt:lpstr>Wingdings</vt:lpstr>
      <vt:lpstr>Mountain Top</vt:lpstr>
      <vt:lpstr>PERAN ORANG TUA DALAM INTERVENSI</vt:lpstr>
      <vt:lpstr>Slide 2</vt:lpstr>
      <vt:lpstr>Evaluasi keadaan anak </vt:lpstr>
      <vt:lpstr>Slide 4</vt:lpstr>
      <vt:lpstr>Laporan bagi orang tua</vt:lpstr>
      <vt:lpstr>Rancangan program pendidikan</vt:lpstr>
      <vt:lpstr>LATIHAN SOAL</vt:lpstr>
    </vt:vector>
  </TitlesOfParts>
  <Company>Univ. INDONUSA Esa Unggul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 ORANG TUA DALAM INTERVENSI</dc:title>
  <dc:creator>wien</dc:creator>
  <cp:lastModifiedBy>ASUS</cp:lastModifiedBy>
  <cp:revision>7</cp:revision>
  <dcterms:created xsi:type="dcterms:W3CDTF">2006-06-20T18:50:49Z</dcterms:created>
  <dcterms:modified xsi:type="dcterms:W3CDTF">2012-08-07T08:49:45Z</dcterms:modified>
</cp:coreProperties>
</file>