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8E23F6-5A8B-4D97-B07F-380827D76B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126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A7B96F-3E96-4999-9FCD-31AB59FFD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CE6F0-262B-49DD-838D-5537898B4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83F43-E169-4C99-AF50-C99B9A663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EC046-7FC2-4046-B8DD-A9DEC649C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38AD5-EE6B-4F2F-9DF3-AAD92F943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AA916-B14A-48C2-A9B0-5C88B1B55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AF243-4022-4434-8005-A89592A7E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C58E5-BB3F-4872-804C-90D74B600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C8508-B7A8-4247-9359-19379878A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1C0F5-EA0D-42C2-93A8-CBA0F539B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E1F0D-4142-4326-9A0C-C477F0355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24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95B5AA8-17D2-4822-B80E-0D92C58C28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MAKNA KESULITAN BELAJAR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Winanti S.Respati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TIU - TIK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TIU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Mahasiswa mampu menjelaskan makna kesulitan belajar pada berbagai tahapan usia.</a:t>
            </a:r>
          </a:p>
          <a:p>
            <a:pPr>
              <a:lnSpc>
                <a:spcPct val="90000"/>
              </a:lnSpc>
            </a:pPr>
            <a:r>
              <a:rPr lang="en-US" sz="2400"/>
              <a:t>TIK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Mahasiswa mampu menjelaskan makna kesulitan belajar pada masa pra sekolah.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Mahasiswa mampu menjelaskan makna kesulitan belajar pada masa usia sekolah.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Mahasiswa mampu menjelaskan makna kesulitan belajar pada masa remaja.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Mahasiswa mampu menjelaskan makna kesulitan belajar pada masa dewasa.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Berbeda konsep dan pengertian operasionalnya untuk tingkat perkembangan yang berbeda. Tidak pada semua tingkat perkembangan kesulitan itu tampak nyata, tetapi yang jelas, ada kesulitan yang berubah dengan meningkatnya usia.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Makna Kesulitan belajar Pada Masa Pra-Sekolah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Belum ada tuntutan akademik, sehingga ketidakmampuan belajar tidak dapat dideteksi melalui raport sekolah.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Perbedaan kesempatan perkembangan (sosial, emosi, kognisi, motorik, persepsi, dll) merupakan hal yang wajar, bukan kelainan.</a:t>
            </a:r>
          </a:p>
          <a:p>
            <a:pPr>
              <a:lnSpc>
                <a:spcPct val="90000"/>
              </a:lnSpc>
            </a:pPr>
            <a:r>
              <a:rPr lang="en-US" sz="2400"/>
              <a:t>Hasil tes untuk usia ini cenderung kurang akurat sebagai predictor performansi masa yang akan datang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biasanya cukup dgn istilah kasus ‘rawan’ / ‘berisiko tinggi’.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Perlakuan dipusatkan pada perkembangan aspek-aspek mendasar untuk perkembangan lebih lanjut 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Social</a:t>
            </a:r>
            <a:r>
              <a:rPr lang="en-US"/>
              <a:t> (bergaul)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Emosi</a:t>
            </a:r>
            <a:r>
              <a:rPr lang="en-US"/>
              <a:t> (perilaku afektif)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9900CC"/>
                </a:solidFill>
              </a:rPr>
              <a:t>motorik</a:t>
            </a:r>
            <a:r>
              <a:rPr lang="en-US"/>
              <a:t> (gerakan otot-otot)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Kognisi</a:t>
            </a:r>
            <a:r>
              <a:rPr lang="en-US"/>
              <a:t> (pemecahan masalah, pemahaman knsep, dll)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Bahasa</a:t>
            </a:r>
            <a:r>
              <a:rPr lang="en-US"/>
              <a:t> (artikulasi, kosa kata, tata bahasa, dsb).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Makna Kesulitan belajar Pada Masa Sekolah Dasar.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Tuntutan akademik mulai berfungsi dalam bidang membaca, menulis, berhitung.</a:t>
            </a:r>
          </a:p>
          <a:p>
            <a:r>
              <a:rPr lang="en-US">
                <a:solidFill>
                  <a:schemeClr val="accent2"/>
                </a:solidFill>
              </a:rPr>
              <a:t>Ketidakmampuan belajar = kesulitan penguasaan ketrampilan akademik (kesulitan yang bersumber dari ketidakmampuan membaca, menulis, dan berhitung).</a:t>
            </a:r>
          </a:p>
          <a:p>
            <a:r>
              <a:rPr lang="en-US"/>
              <a:t>Bila kesulitan tidak segera ditangani, akan berlanjut ke tingkat perkembangan berikutnya.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Makna Kesulitan Belajar Pada Masa Remaja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Diharapkan menggunakan kemampuan dasar yang diperoleh di Sekolah Dasar untuk mempelajari isi materi yang baru.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Harus berjuang menguasai kemampuan dasar, isi materi pelajaran yang baru dan mengatasi tugas-tugas perkembangan masa remaja (tuntutan sosial, perubahan fisik, emosi, dan persiapan lain menghadapi masa dewasa).</a:t>
            </a:r>
          </a:p>
          <a:p>
            <a:pPr>
              <a:lnSpc>
                <a:spcPct val="80000"/>
              </a:lnSpc>
            </a:pPr>
            <a:r>
              <a:rPr lang="en-US" sz="2400"/>
              <a:t>Intervensi dan pengajaran dipusatkan pada ketrampilan dasar, belajar kejuruan dan ketrampilan untuk mempertahankan kehidupan.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33CC"/>
                </a:solidFill>
              </a:rPr>
              <a:t>Tidak banyak tes diagnostic untuk masa ini (masa transisi).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Makna Kesulitan Belajar Pada Masa Dewasa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Seseorang sudah dapat membebaskan diri dari tuntutan sekolah.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FF33CC"/>
                </a:solidFill>
              </a:rPr>
              <a:t>Meskipun tidak nyata, ketidakmampuan belajar yang masih dimiliki kadang-kadang terlihat pada saat-saat tertentu, seperti ketika harus mengisi formulir pendaftaran, kesulitan menghitung uang kembalian, bahasa yang tidak baik dan tidak benar, pengetahuan umum yang rendah.</a:t>
            </a:r>
          </a:p>
          <a:p>
            <a:pPr>
              <a:lnSpc>
                <a:spcPct val="80000"/>
              </a:lnSpc>
            </a:pPr>
            <a:r>
              <a:rPr lang="en-US" sz="2400"/>
              <a:t>Kebanyakan orang dewasa dapat mengatasi kekurangannya, karena mereka bebas mencari tingkat sosial, tingkat kehidupan dan macam pekerjaan yang sesuai dengan kemampuannya.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Mengapa kesulitan belajar tidak terlalu bermakna pada masa pra-sekolah ?</a:t>
            </a:r>
          </a:p>
          <a:p>
            <a:r>
              <a:rPr lang="en-US"/>
              <a:t>Mengapa kesulitan belajar pada masa usia sekolah (SD) sangat penting untuk ditangani? </a:t>
            </a:r>
          </a:p>
          <a:p>
            <a:r>
              <a:rPr lang="en-US"/>
              <a:t>Jelaskan kesulitan belajar yang biasanya dihadapi oleh remaja ?</a:t>
            </a:r>
          </a:p>
          <a:p>
            <a:r>
              <a:rPr lang="en-US"/>
              <a:t>Apa makna kesulitan belajar bagi orang yang sudah dewasa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73</TotalTime>
  <Words>487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Layers</vt:lpstr>
      <vt:lpstr>MAKNA KESULITAN BELAJAR</vt:lpstr>
      <vt:lpstr>TIU - TIK</vt:lpstr>
      <vt:lpstr> </vt:lpstr>
      <vt:lpstr>Makna Kesulitan belajar Pada Masa Pra-Sekolah</vt:lpstr>
      <vt:lpstr>Slide 5</vt:lpstr>
      <vt:lpstr>Makna Kesulitan belajar Pada Masa Sekolah Dasar.</vt:lpstr>
      <vt:lpstr>Makna Kesulitan Belajar Pada Masa Remaja</vt:lpstr>
      <vt:lpstr>Makna Kesulitan Belajar Pada Masa Dewasa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MAKNA KESULITAN BELAJAR</dc:title>
  <dc:creator>wien</dc:creator>
  <cp:lastModifiedBy>anin</cp:lastModifiedBy>
  <cp:revision>9</cp:revision>
  <dcterms:created xsi:type="dcterms:W3CDTF">2006-06-19T21:43:20Z</dcterms:created>
  <dcterms:modified xsi:type="dcterms:W3CDTF">2014-07-11T09:53:35Z</dcterms:modified>
</cp:coreProperties>
</file>