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C9C0E-9A44-46D1-8B5B-16A8741294F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6EB7D20-71CB-4CA9-99CC-7B50DAF62AED}">
      <dgm:prSet phldrT="[Text]" custT="1"/>
      <dgm:spPr/>
      <dgm:t>
        <a:bodyPr/>
        <a:lstStyle/>
        <a:p>
          <a:r>
            <a:rPr lang="en-US" sz="1800" dirty="0" err="1" smtClean="0"/>
            <a:t>Gangguan</a:t>
          </a:r>
          <a:r>
            <a:rPr lang="en-US" sz="1800" dirty="0" smtClean="0"/>
            <a:t> </a:t>
          </a:r>
          <a:r>
            <a:rPr lang="en-US" sz="1800" dirty="0" err="1" smtClean="0"/>
            <a:t>Psikologis</a:t>
          </a:r>
          <a:endParaRPr lang="en-US" sz="1800" dirty="0"/>
        </a:p>
      </dgm:t>
    </dgm:pt>
    <dgm:pt modelId="{E485CA07-7EA3-45F7-A4F0-0E14484FA5AB}" type="parTrans" cxnId="{E27D44C3-F77F-4D1F-AAD0-2D3230A13C56}">
      <dgm:prSet/>
      <dgm:spPr/>
      <dgm:t>
        <a:bodyPr/>
        <a:lstStyle/>
        <a:p>
          <a:endParaRPr lang="en-US"/>
        </a:p>
      </dgm:t>
    </dgm:pt>
    <dgm:pt modelId="{D9EABB9D-D84F-4E7C-AE7A-494FE5CCF4C8}" type="sibTrans" cxnId="{E27D44C3-F77F-4D1F-AAD0-2D3230A13C56}">
      <dgm:prSet/>
      <dgm:spPr/>
      <dgm:t>
        <a:bodyPr/>
        <a:lstStyle/>
        <a:p>
          <a:endParaRPr lang="en-US"/>
        </a:p>
      </dgm:t>
    </dgm:pt>
    <dgm:pt modelId="{053A777B-292B-4859-94D6-76395B6D9752}">
      <dgm:prSet phldrT="[Text]" custT="1"/>
      <dgm:spPr/>
      <dgm:t>
        <a:bodyPr/>
        <a:lstStyle/>
        <a:p>
          <a:r>
            <a:rPr lang="en-US" sz="1800" dirty="0" err="1" smtClean="0"/>
            <a:t>Biologis</a:t>
          </a:r>
          <a:endParaRPr lang="en-US" sz="1800" dirty="0" smtClean="0"/>
        </a:p>
        <a:p>
          <a:r>
            <a:rPr lang="en-US" sz="1800" dirty="0" err="1" smtClean="0"/>
            <a:t>Psikoanalisis</a:t>
          </a:r>
          <a:endParaRPr lang="en-US" sz="1800" dirty="0" smtClean="0"/>
        </a:p>
        <a:p>
          <a:r>
            <a:rPr lang="en-US" sz="1800" dirty="0" err="1" smtClean="0"/>
            <a:t>Behavioris</a:t>
          </a:r>
          <a:endParaRPr lang="en-US" sz="1800" dirty="0" smtClean="0"/>
        </a:p>
        <a:p>
          <a:r>
            <a:rPr lang="en-US" sz="1800" dirty="0" err="1" smtClean="0"/>
            <a:t>Humanistik</a:t>
          </a:r>
          <a:endParaRPr lang="en-US" sz="1800" dirty="0" smtClean="0"/>
        </a:p>
        <a:p>
          <a:r>
            <a:rPr lang="en-US" sz="1800" dirty="0" err="1" smtClean="0"/>
            <a:t>Kognitif</a:t>
          </a:r>
          <a:endParaRPr lang="en-US" sz="1800" dirty="0" smtClean="0"/>
        </a:p>
      </dgm:t>
    </dgm:pt>
    <dgm:pt modelId="{18C656ED-5722-4D83-9916-07024A41600C}" type="parTrans" cxnId="{B1FCCE90-B02B-420B-81E7-B1565B6E2E62}">
      <dgm:prSet/>
      <dgm:spPr/>
      <dgm:t>
        <a:bodyPr/>
        <a:lstStyle/>
        <a:p>
          <a:endParaRPr lang="en-US"/>
        </a:p>
      </dgm:t>
    </dgm:pt>
    <dgm:pt modelId="{CB161E52-B0FA-44F9-BD6F-3F6CA4DCDADC}" type="sibTrans" cxnId="{B1FCCE90-B02B-420B-81E7-B1565B6E2E62}">
      <dgm:prSet/>
      <dgm:spPr/>
      <dgm:t>
        <a:bodyPr/>
        <a:lstStyle/>
        <a:p>
          <a:endParaRPr lang="en-US"/>
        </a:p>
      </dgm:t>
    </dgm:pt>
    <dgm:pt modelId="{1A0C1D64-932B-4EA8-A806-F6F9B162ABF5}">
      <dgm:prSet phldrT="[Text]" custT="1"/>
      <dgm:spPr/>
      <dgm:t>
        <a:bodyPr/>
        <a:lstStyle/>
        <a:p>
          <a:r>
            <a:rPr lang="en-US" sz="1800" dirty="0" err="1" smtClean="0"/>
            <a:t>Gambaran</a:t>
          </a:r>
          <a:r>
            <a:rPr lang="en-US" sz="1800" dirty="0" smtClean="0"/>
            <a:t> </a:t>
          </a:r>
          <a:r>
            <a:rPr lang="en-US" sz="1800" dirty="0" err="1" smtClean="0"/>
            <a:t>Utuh</a:t>
          </a:r>
          <a:r>
            <a:rPr lang="en-US" sz="1800" dirty="0" smtClean="0"/>
            <a:t>/</a:t>
          </a:r>
          <a:r>
            <a:rPr lang="en-US" sz="1800" dirty="0" err="1" smtClean="0"/>
            <a:t>Psikodinamika</a:t>
          </a:r>
          <a:r>
            <a:rPr lang="en-US" sz="1800" dirty="0" smtClean="0"/>
            <a:t> </a:t>
          </a:r>
          <a:r>
            <a:rPr lang="en-US" sz="1800" dirty="0" err="1" smtClean="0"/>
            <a:t>ttg</a:t>
          </a:r>
          <a:r>
            <a:rPr lang="en-US" sz="1800" dirty="0" smtClean="0"/>
            <a:t> </a:t>
          </a:r>
          <a:r>
            <a:rPr lang="en-US" sz="1800" dirty="0" err="1" smtClean="0"/>
            <a:t>Klien</a:t>
          </a:r>
          <a:r>
            <a:rPr lang="en-US" sz="1800" dirty="0" smtClean="0"/>
            <a:t>/</a:t>
          </a:r>
          <a:r>
            <a:rPr lang="en-US" sz="1800" dirty="0" err="1" smtClean="0"/>
            <a:t>Pasien</a:t>
          </a:r>
          <a:r>
            <a:rPr lang="en-US" sz="1800" dirty="0" smtClean="0"/>
            <a:t>.</a:t>
          </a:r>
          <a:endParaRPr lang="en-US" sz="1800" dirty="0"/>
        </a:p>
      </dgm:t>
    </dgm:pt>
    <dgm:pt modelId="{B0EC8BB1-8E8B-47A4-A53F-B1DD338F1FB9}" type="parTrans" cxnId="{BB1AD6BC-79C5-47F6-9E46-32C9EA2E88CD}">
      <dgm:prSet/>
      <dgm:spPr/>
      <dgm:t>
        <a:bodyPr/>
        <a:lstStyle/>
        <a:p>
          <a:endParaRPr lang="en-US"/>
        </a:p>
      </dgm:t>
    </dgm:pt>
    <dgm:pt modelId="{BBC71055-3A20-4620-8AA9-C47F78E800DF}" type="sibTrans" cxnId="{BB1AD6BC-79C5-47F6-9E46-32C9EA2E88CD}">
      <dgm:prSet/>
      <dgm:spPr/>
      <dgm:t>
        <a:bodyPr/>
        <a:lstStyle/>
        <a:p>
          <a:endParaRPr lang="en-US"/>
        </a:p>
      </dgm:t>
    </dgm:pt>
    <dgm:pt modelId="{9D11BDEE-7BAC-4025-ADA1-91FEFBBFA980}" type="pres">
      <dgm:prSet presAssocID="{687C9C0E-9A44-46D1-8B5B-16A8741294F1}" presName="Name0" presStyleCnt="0">
        <dgm:presLayoutVars>
          <dgm:dir/>
          <dgm:resizeHandles val="exact"/>
        </dgm:presLayoutVars>
      </dgm:prSet>
      <dgm:spPr/>
    </dgm:pt>
    <dgm:pt modelId="{29414CE7-9B12-4600-8F24-D8093740AC30}" type="pres">
      <dgm:prSet presAssocID="{16EB7D20-71CB-4CA9-99CC-7B50DAF62AED}" presName="node" presStyleLbl="node1" presStyleIdx="0" presStyleCnt="3" custScaleY="106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31D55-7164-4004-8FC6-28AE4D07862D}" type="pres">
      <dgm:prSet presAssocID="{D9EABB9D-D84F-4E7C-AE7A-494FE5CCF4C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8C4AEB-7C8D-4B3C-A39F-E7CA91D9F026}" type="pres">
      <dgm:prSet presAssocID="{D9EABB9D-D84F-4E7C-AE7A-494FE5CCF4C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F0CCDA8-1D4D-417B-A8E8-649C6BE13ECE}" type="pres">
      <dgm:prSet presAssocID="{053A777B-292B-4859-94D6-76395B6D975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5C9F0-C630-4E58-B6EA-3A021CE10909}" type="pres">
      <dgm:prSet presAssocID="{CB161E52-B0FA-44F9-BD6F-3F6CA4DCDADC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B1E865E-3AEB-4497-AF06-EB0475BD46FC}" type="pres">
      <dgm:prSet presAssocID="{CB161E52-B0FA-44F9-BD6F-3F6CA4DCDADC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5752E81-5728-4C45-8910-58D7FEC89502}" type="pres">
      <dgm:prSet presAssocID="{1A0C1D64-932B-4EA8-A806-F6F9B162AB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F4CC0A-1D07-4AA7-81CB-37AC2148233B}" type="presOf" srcId="{053A777B-292B-4859-94D6-76395B6D9752}" destId="{8F0CCDA8-1D4D-417B-A8E8-649C6BE13ECE}" srcOrd="0" destOrd="0" presId="urn:microsoft.com/office/officeart/2005/8/layout/process1"/>
    <dgm:cxn modelId="{BF4ECF6A-F64B-4E90-AA48-9AC79E1E320C}" type="presOf" srcId="{687C9C0E-9A44-46D1-8B5B-16A8741294F1}" destId="{9D11BDEE-7BAC-4025-ADA1-91FEFBBFA980}" srcOrd="0" destOrd="0" presId="urn:microsoft.com/office/officeart/2005/8/layout/process1"/>
    <dgm:cxn modelId="{B1FCCE90-B02B-420B-81E7-B1565B6E2E62}" srcId="{687C9C0E-9A44-46D1-8B5B-16A8741294F1}" destId="{053A777B-292B-4859-94D6-76395B6D9752}" srcOrd="1" destOrd="0" parTransId="{18C656ED-5722-4D83-9916-07024A41600C}" sibTransId="{CB161E52-B0FA-44F9-BD6F-3F6CA4DCDADC}"/>
    <dgm:cxn modelId="{E27D44C3-F77F-4D1F-AAD0-2D3230A13C56}" srcId="{687C9C0E-9A44-46D1-8B5B-16A8741294F1}" destId="{16EB7D20-71CB-4CA9-99CC-7B50DAF62AED}" srcOrd="0" destOrd="0" parTransId="{E485CA07-7EA3-45F7-A4F0-0E14484FA5AB}" sibTransId="{D9EABB9D-D84F-4E7C-AE7A-494FE5CCF4C8}"/>
    <dgm:cxn modelId="{298D6085-0F3E-4B07-8125-1F4BC71F1E50}" type="presOf" srcId="{1A0C1D64-932B-4EA8-A806-F6F9B162ABF5}" destId="{15752E81-5728-4C45-8910-58D7FEC89502}" srcOrd="0" destOrd="0" presId="urn:microsoft.com/office/officeart/2005/8/layout/process1"/>
    <dgm:cxn modelId="{E93A5CC1-AA47-4619-ABC9-558070D9DF46}" type="presOf" srcId="{D9EABB9D-D84F-4E7C-AE7A-494FE5CCF4C8}" destId="{C2E31D55-7164-4004-8FC6-28AE4D07862D}" srcOrd="0" destOrd="0" presId="urn:microsoft.com/office/officeart/2005/8/layout/process1"/>
    <dgm:cxn modelId="{29707FBD-317B-42C4-9663-D6C7EFA57CB3}" type="presOf" srcId="{CB161E52-B0FA-44F9-BD6F-3F6CA4DCDADC}" destId="{D735C9F0-C630-4E58-B6EA-3A021CE10909}" srcOrd="0" destOrd="0" presId="urn:microsoft.com/office/officeart/2005/8/layout/process1"/>
    <dgm:cxn modelId="{BB1AD6BC-79C5-47F6-9E46-32C9EA2E88CD}" srcId="{687C9C0E-9A44-46D1-8B5B-16A8741294F1}" destId="{1A0C1D64-932B-4EA8-A806-F6F9B162ABF5}" srcOrd="2" destOrd="0" parTransId="{B0EC8BB1-8E8B-47A4-A53F-B1DD338F1FB9}" sibTransId="{BBC71055-3A20-4620-8AA9-C47F78E800DF}"/>
    <dgm:cxn modelId="{B62D0895-87B4-4D77-A8C3-EC00855BA820}" type="presOf" srcId="{16EB7D20-71CB-4CA9-99CC-7B50DAF62AED}" destId="{29414CE7-9B12-4600-8F24-D8093740AC30}" srcOrd="0" destOrd="0" presId="urn:microsoft.com/office/officeart/2005/8/layout/process1"/>
    <dgm:cxn modelId="{6CF1A297-31DD-4B64-B187-3232D0F5B91E}" type="presOf" srcId="{CB161E52-B0FA-44F9-BD6F-3F6CA4DCDADC}" destId="{EB1E865E-3AEB-4497-AF06-EB0475BD46FC}" srcOrd="1" destOrd="0" presId="urn:microsoft.com/office/officeart/2005/8/layout/process1"/>
    <dgm:cxn modelId="{0369A050-1FB3-4523-970A-798BDBE838EB}" type="presOf" srcId="{D9EABB9D-D84F-4E7C-AE7A-494FE5CCF4C8}" destId="{1E8C4AEB-7C8D-4B3C-A39F-E7CA91D9F026}" srcOrd="1" destOrd="0" presId="urn:microsoft.com/office/officeart/2005/8/layout/process1"/>
    <dgm:cxn modelId="{554223F8-2FE0-47C9-9691-ADC520D1918B}" type="presParOf" srcId="{9D11BDEE-7BAC-4025-ADA1-91FEFBBFA980}" destId="{29414CE7-9B12-4600-8F24-D8093740AC30}" srcOrd="0" destOrd="0" presId="urn:microsoft.com/office/officeart/2005/8/layout/process1"/>
    <dgm:cxn modelId="{6878D471-7780-4DF4-B402-DCA3015E66A9}" type="presParOf" srcId="{9D11BDEE-7BAC-4025-ADA1-91FEFBBFA980}" destId="{C2E31D55-7164-4004-8FC6-28AE4D07862D}" srcOrd="1" destOrd="0" presId="urn:microsoft.com/office/officeart/2005/8/layout/process1"/>
    <dgm:cxn modelId="{387AB0E0-4BCE-4C61-8934-9DD037BBECA5}" type="presParOf" srcId="{C2E31D55-7164-4004-8FC6-28AE4D07862D}" destId="{1E8C4AEB-7C8D-4B3C-A39F-E7CA91D9F026}" srcOrd="0" destOrd="0" presId="urn:microsoft.com/office/officeart/2005/8/layout/process1"/>
    <dgm:cxn modelId="{60780EAD-9193-4AB7-A909-673F4D9EBD81}" type="presParOf" srcId="{9D11BDEE-7BAC-4025-ADA1-91FEFBBFA980}" destId="{8F0CCDA8-1D4D-417B-A8E8-649C6BE13ECE}" srcOrd="2" destOrd="0" presId="urn:microsoft.com/office/officeart/2005/8/layout/process1"/>
    <dgm:cxn modelId="{EFEB89F6-63EC-447D-8C6E-F1F63F7773A0}" type="presParOf" srcId="{9D11BDEE-7BAC-4025-ADA1-91FEFBBFA980}" destId="{D735C9F0-C630-4E58-B6EA-3A021CE10909}" srcOrd="3" destOrd="0" presId="urn:microsoft.com/office/officeart/2005/8/layout/process1"/>
    <dgm:cxn modelId="{9ADA36A8-8247-46B2-9882-77C755A1723F}" type="presParOf" srcId="{D735C9F0-C630-4E58-B6EA-3A021CE10909}" destId="{EB1E865E-3AEB-4497-AF06-EB0475BD46FC}" srcOrd="0" destOrd="0" presId="urn:microsoft.com/office/officeart/2005/8/layout/process1"/>
    <dgm:cxn modelId="{B932DB84-F7EB-4A22-BFFA-E2D3FBB14594}" type="presParOf" srcId="{9D11BDEE-7BAC-4025-ADA1-91FEFBBFA980}" destId="{15752E81-5728-4C45-8910-58D7FEC89502}" srcOrd="4" destOrd="0" presId="urn:microsoft.com/office/officeart/2005/8/layout/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3B73BB-0BE7-4A42-A9AF-B039AF530A32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500FC-8374-4A67-A3E0-9EC2EE52B0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D5E38-FDE2-48C4-B7AC-30FF3E7CBDA3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51652-9996-4FE5-BCEC-D14F18B386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kaitannya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ingkungannya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1652-9996-4FE5-BCEC-D14F18B386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Sistem</a:t>
            </a:r>
            <a:r>
              <a:rPr lang="en-US" dirty="0" smtClean="0"/>
              <a:t> visual “</a:t>
            </a:r>
            <a:r>
              <a:rPr lang="en-US" dirty="0" err="1" smtClean="0"/>
              <a:t>mamalia</a:t>
            </a:r>
            <a:r>
              <a:rPr lang="en-US" dirty="0" smtClean="0"/>
              <a:t>”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bertanggung</a:t>
            </a:r>
            <a:r>
              <a:rPr lang="en-US" dirty="0" smtClean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kemampuan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manusia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mempersepsikan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sekitarnya</a:t>
            </a:r>
            <a:r>
              <a:rPr lang="en-US" baseline="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51652-9996-4FE5-BCEC-D14F18B386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0984C8C-9BD2-4668-83D0-0B7AF7182EF5}" type="datetimeFigureOut">
              <a:rPr lang="en-US" smtClean="0"/>
              <a:pPr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101F9213-0D10-4582-80E1-509BDC6AE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7554" y="1571612"/>
            <a:ext cx="578644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 smtClean="0">
                <a:solidFill>
                  <a:schemeClr val="bg1"/>
                </a:solidFill>
              </a:rPr>
              <a:t/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/>
            </a:r>
            <a:br>
              <a:rPr lang="en-US" sz="2700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chemeClr val="bg1"/>
                </a:solidFill>
              </a:rPr>
              <a:t>PENGANTAR KE DALAM PSIKOLOGI FAAL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3071810"/>
            <a:ext cx="6572296" cy="1714512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endParaRPr lang="en-US" sz="4500" dirty="0" smtClean="0"/>
          </a:p>
          <a:p>
            <a:pPr algn="ctr"/>
            <a:r>
              <a:rPr lang="en-US" sz="4500" dirty="0" err="1" smtClean="0"/>
              <a:t>Pertemuan</a:t>
            </a:r>
            <a:r>
              <a:rPr lang="en-US" sz="4500" dirty="0" smtClean="0"/>
              <a:t> 1</a:t>
            </a:r>
          </a:p>
          <a:p>
            <a:pPr algn="ctr"/>
            <a:endParaRPr lang="en-US" sz="4500" dirty="0" smtClean="0"/>
          </a:p>
          <a:p>
            <a:pPr algn="ctr"/>
            <a:r>
              <a:rPr lang="en-US" sz="4500" dirty="0" err="1" smtClean="0"/>
              <a:t>Oleh</a:t>
            </a:r>
            <a:r>
              <a:rPr lang="en-US" sz="4500" dirty="0" smtClean="0"/>
              <a:t>:</a:t>
            </a:r>
          </a:p>
          <a:p>
            <a:pPr algn="ctr"/>
            <a:r>
              <a:rPr lang="en-US" sz="4500" dirty="0" smtClean="0"/>
              <a:t>Deny Surya </a:t>
            </a:r>
            <a:r>
              <a:rPr lang="en-US" sz="4500" dirty="0" err="1" smtClean="0"/>
              <a:t>Saputra</a:t>
            </a:r>
            <a:r>
              <a:rPr lang="en-US" sz="4500" dirty="0" smtClean="0"/>
              <a:t>, S. Psi., M. Th. </a:t>
            </a:r>
            <a:r>
              <a:rPr lang="en-US" sz="4500" dirty="0" smtClean="0"/>
              <a:t>(Counseling), CCP.</a:t>
            </a:r>
          </a:p>
          <a:p>
            <a:pPr algn="ctr"/>
            <a:endParaRPr lang="en-US" sz="45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143240" y="6286520"/>
            <a:ext cx="5786478" cy="42862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FAKULTAS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PSIKOLOGI</a:t>
            </a:r>
            <a:endParaRPr kumimoji="0" lang="en-US" sz="16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9572660" cy="1000124"/>
          </a:xfrm>
        </p:spPr>
        <p:txBody>
          <a:bodyPr/>
          <a:lstStyle/>
          <a:p>
            <a:pPr algn="ctr"/>
            <a:r>
              <a:rPr lang="en-US" sz="3200" b="1" dirty="0" smtClean="0"/>
              <a:t>KARIR NEUROSAINS PERILAKU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857364"/>
            <a:ext cx="8472518" cy="4357718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Neurosaintis</a:t>
            </a:r>
            <a:r>
              <a:rPr lang="en-US" b="1" dirty="0" smtClean="0"/>
              <a:t> </a:t>
            </a:r>
            <a:r>
              <a:rPr lang="en-US" b="1" dirty="0" err="1" smtClean="0"/>
              <a:t>Perilaku</a:t>
            </a:r>
            <a:endParaRPr lang="en-US" b="1" dirty="0" smtClean="0"/>
          </a:p>
          <a:p>
            <a:pPr lvl="1"/>
            <a:r>
              <a:rPr lang="en-US" dirty="0" err="1" smtClean="0"/>
              <a:t>Saintis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terutama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percobaan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&amp;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dgn</a:t>
            </a:r>
            <a:r>
              <a:rPr lang="en-US" dirty="0" smtClean="0"/>
              <a:t> </a:t>
            </a:r>
            <a:r>
              <a:rPr lang="en-US" dirty="0" err="1" smtClean="0"/>
              <a:t>hewan-hewan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Menyelidiki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(</a:t>
            </a:r>
            <a:r>
              <a:rPr lang="en-US" dirty="0" err="1" smtClean="0"/>
              <a:t>anatomi</a:t>
            </a:r>
            <a:r>
              <a:rPr lang="en-US" dirty="0" smtClean="0"/>
              <a:t>, </a:t>
            </a:r>
            <a:r>
              <a:rPr lang="en-US" dirty="0" err="1" smtClean="0"/>
              <a:t>kimia</a:t>
            </a:r>
            <a:r>
              <a:rPr lang="en-US" dirty="0" smtClean="0"/>
              <a:t>, </a:t>
            </a:r>
            <a:r>
              <a:rPr lang="en-US" dirty="0" err="1" smtClean="0"/>
              <a:t>fisiologi</a:t>
            </a:r>
            <a:r>
              <a:rPr lang="en-US" dirty="0" smtClean="0"/>
              <a:t>, </a:t>
            </a:r>
            <a:r>
              <a:rPr lang="en-US" dirty="0" err="1" smtClean="0"/>
              <a:t>perkembangan</a:t>
            </a:r>
            <a:r>
              <a:rPr lang="en-US" dirty="0" smtClean="0"/>
              <a:t>, &amp; </a:t>
            </a:r>
            <a:r>
              <a:rPr lang="en-US" dirty="0" err="1" smtClean="0"/>
              <a:t>kerjanya</a:t>
            </a:r>
            <a:r>
              <a:rPr lang="en-US" dirty="0" smtClean="0"/>
              <a:t>).</a:t>
            </a:r>
          </a:p>
          <a:p>
            <a:r>
              <a:rPr lang="en-US" b="1" dirty="0" err="1" smtClean="0"/>
              <a:t>Neurologi</a:t>
            </a:r>
            <a:endParaRPr lang="en-US" b="1" dirty="0" smtClean="0"/>
          </a:p>
          <a:p>
            <a:pPr lvl="1"/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diagnosis &amp; </a:t>
            </a:r>
            <a:r>
              <a:rPr lang="en-US" dirty="0" err="1" smtClean="0"/>
              <a:t>pengobatan</a:t>
            </a:r>
            <a:r>
              <a:rPr lang="en-US" dirty="0" smtClean="0"/>
              <a:t> penyakit2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Neuropsikologi</a:t>
            </a:r>
            <a:r>
              <a:rPr lang="en-US" b="1" dirty="0" smtClean="0"/>
              <a:t> </a:t>
            </a:r>
            <a:r>
              <a:rPr lang="en-US" b="1" dirty="0" err="1" smtClean="0"/>
              <a:t>Eksperimental</a:t>
            </a:r>
            <a:r>
              <a:rPr lang="en-US" b="1" dirty="0" smtClean="0"/>
              <a:t> (Ph.D. </a:t>
            </a:r>
            <a:r>
              <a:rPr lang="en-US" b="1" dirty="0" err="1" smtClean="0"/>
              <a:t>dlm</a:t>
            </a:r>
            <a:r>
              <a:rPr lang="en-US" b="1" dirty="0" smtClean="0"/>
              <a:t> bid. </a:t>
            </a:r>
            <a:r>
              <a:rPr lang="en-US" b="1" dirty="0" err="1" smtClean="0"/>
              <a:t>Psikologi</a:t>
            </a:r>
            <a:r>
              <a:rPr lang="en-US" b="1" dirty="0" smtClean="0"/>
              <a:t>)</a:t>
            </a:r>
          </a:p>
          <a:p>
            <a:pPr lvl="1"/>
            <a:r>
              <a:rPr lang="en-US" dirty="0" err="1" smtClean="0"/>
              <a:t>Ahli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: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mengalami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sebab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alami</a:t>
            </a:r>
            <a:r>
              <a:rPr lang="en-US" dirty="0" smtClean="0"/>
              <a:t> &amp;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peralatan</a:t>
            </a:r>
            <a:r>
              <a:rPr lang="en-US" dirty="0" smtClean="0"/>
              <a:t> </a:t>
            </a:r>
            <a:r>
              <a:rPr lang="en-US" dirty="0" err="1" smtClean="0"/>
              <a:t>pemindai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cangih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org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berperilaku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56040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DISKUSI KELOMPOK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6" y="1000108"/>
            <a:ext cx="8786874" cy="497207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Telusurilah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(Browsing, Baca </a:t>
            </a:r>
            <a:r>
              <a:rPr lang="en-US" dirty="0" err="1" smtClean="0"/>
              <a:t>Buku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) </a:t>
            </a:r>
            <a:r>
              <a:rPr lang="en-US" dirty="0" err="1" smtClean="0"/>
              <a:t>tentang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Perilaku-perilaku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Gangguan-Gangguan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saja</a:t>
            </a:r>
            <a:r>
              <a:rPr lang="en-US" dirty="0" smtClean="0"/>
              <a:t> yang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penyebabnya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(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/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abnormal).</a:t>
            </a:r>
          </a:p>
          <a:p>
            <a:pPr lvl="2"/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psikologisnya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714380"/>
          </a:xfrm>
        </p:spPr>
        <p:txBody>
          <a:bodyPr/>
          <a:lstStyle/>
          <a:p>
            <a:pPr algn="ctr"/>
            <a:r>
              <a:rPr lang="en-US" sz="3200" dirty="0" smtClean="0"/>
              <a:t>TUGAS: LATIHAN SOAL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93916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Faal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Epilepsi</a:t>
            </a:r>
            <a:r>
              <a:rPr lang="en-US" dirty="0" smtClean="0"/>
              <a:t>!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Fungsionalismenya</a:t>
            </a:r>
            <a:r>
              <a:rPr lang="en-US" dirty="0" smtClean="0"/>
              <a:t> Darwin!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/</a:t>
            </a:r>
            <a:r>
              <a:rPr lang="en-US" dirty="0" err="1" smtClean="0"/>
              <a:t>akar</a:t>
            </a:r>
            <a:r>
              <a:rPr lang="en-US" dirty="0" smtClean="0"/>
              <a:t> </a:t>
            </a:r>
            <a:r>
              <a:rPr lang="en-US" dirty="0" err="1" smtClean="0"/>
              <a:t>mulanya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neurosains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Pengabaian</a:t>
            </a:r>
            <a:r>
              <a:rPr lang="en-US" dirty="0" smtClean="0"/>
              <a:t> Unilateral!</a:t>
            </a:r>
          </a:p>
          <a:p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dimaksud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Korpus</a:t>
            </a:r>
            <a:r>
              <a:rPr lang="en-US" dirty="0" smtClean="0"/>
              <a:t> </a:t>
            </a:r>
            <a:r>
              <a:rPr lang="en-US" dirty="0" err="1" smtClean="0"/>
              <a:t>Kalosum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64" y="142852"/>
            <a:ext cx="5686436" cy="511156"/>
          </a:xfrm>
        </p:spPr>
        <p:txBody>
          <a:bodyPr/>
          <a:lstStyle/>
          <a:p>
            <a:pPr algn="ctr"/>
            <a:r>
              <a:rPr lang="en-US" sz="3600" dirty="0" err="1" smtClean="0"/>
              <a:t>Makna</a:t>
            </a:r>
            <a:r>
              <a:rPr lang="en-US" sz="3600" dirty="0" smtClean="0"/>
              <a:t> </a:t>
            </a:r>
            <a:r>
              <a:rPr lang="en-US" sz="3600" dirty="0" err="1" smtClean="0"/>
              <a:t>Psikologi</a:t>
            </a:r>
            <a:r>
              <a:rPr lang="en-US" sz="3600" dirty="0" smtClean="0"/>
              <a:t> </a:t>
            </a:r>
            <a:r>
              <a:rPr lang="en-US" sz="3600" dirty="0" err="1" smtClean="0"/>
              <a:t>Faal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endParaRPr lang="en-US" dirty="0" smtClean="0"/>
          </a:p>
          <a:p>
            <a:r>
              <a:rPr lang="en-US" dirty="0" err="1" smtClean="0"/>
              <a:t>Biopsikologi</a:t>
            </a:r>
            <a:endParaRPr lang="en-US" dirty="0" smtClean="0"/>
          </a:p>
          <a:p>
            <a:r>
              <a:rPr lang="en-US" dirty="0" err="1" smtClean="0"/>
              <a:t>Psikobiologi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biologis</a:t>
            </a:r>
            <a:endParaRPr lang="en-US" dirty="0" smtClean="0"/>
          </a:p>
          <a:p>
            <a:r>
              <a:rPr lang="en-US" dirty="0" err="1" smtClean="0"/>
              <a:t>Neurosains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(Paling </a:t>
            </a:r>
            <a:r>
              <a:rPr lang="en-US" dirty="0" err="1" smtClean="0"/>
              <a:t>Umum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cabang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yang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kaitan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(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).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Jadi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dijelaskan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/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71472" y="1142984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142976" y="5500702"/>
            <a:ext cx="7215238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PSIKOLOGI FAAL FOKUS MEMBAHAS GANGGUAN DARI SUDUT PANDANG BIOLOGIS (SISTEM SARAF)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794"/>
            <a:ext cx="8858280" cy="1214446"/>
          </a:xfrm>
        </p:spPr>
        <p:txBody>
          <a:bodyPr/>
          <a:lstStyle/>
          <a:p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935480"/>
            <a:ext cx="8401080" cy="470823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Blindsight</a:t>
            </a:r>
            <a:endParaRPr lang="en-US" dirty="0" smtClean="0"/>
          </a:p>
          <a:p>
            <a:pPr lvl="1"/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melihat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medan</a:t>
            </a:r>
            <a:r>
              <a:rPr lang="en-US" dirty="0" smtClean="0"/>
              <a:t> </a:t>
            </a:r>
            <a:r>
              <a:rPr lang="en-US" dirty="0" err="1" smtClean="0"/>
              <a:t>butanya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 </a:t>
            </a:r>
            <a:r>
              <a:rPr lang="en-US" dirty="0" err="1" smtClean="0"/>
              <a:t>meraih</a:t>
            </a:r>
            <a:r>
              <a:rPr lang="en-US" dirty="0" smtClean="0"/>
              <a:t> </a:t>
            </a:r>
            <a:r>
              <a:rPr lang="en-US" dirty="0" err="1" smtClean="0"/>
              <a:t>benda-benda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meskipun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mempersepsikannya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 (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visual “</a:t>
            </a:r>
            <a:r>
              <a:rPr lang="en-US" dirty="0" err="1" smtClean="0"/>
              <a:t>mamalia</a:t>
            </a:r>
            <a:r>
              <a:rPr lang="en-US" dirty="0" smtClean="0"/>
              <a:t>”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) </a:t>
            </a:r>
          </a:p>
          <a:p>
            <a:r>
              <a:rPr lang="en-US" dirty="0" smtClean="0"/>
              <a:t>Split Brain (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Epilepsi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Bedah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terkadang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mengobati</a:t>
            </a:r>
            <a:r>
              <a:rPr lang="en-US" dirty="0" smtClean="0"/>
              <a:t> </a:t>
            </a:r>
            <a:r>
              <a:rPr lang="en-US" dirty="0" err="1" smtClean="0"/>
              <a:t>epilepsi</a:t>
            </a:r>
            <a:r>
              <a:rPr lang="en-US" dirty="0" smtClean="0"/>
              <a:t> </a:t>
            </a:r>
            <a:r>
              <a:rPr lang="en-US" dirty="0" err="1" smtClean="0"/>
              <a:t>dmn</a:t>
            </a:r>
            <a:r>
              <a:rPr lang="en-US" dirty="0" smtClean="0"/>
              <a:t> </a:t>
            </a:r>
            <a:r>
              <a:rPr lang="en-US" dirty="0" err="1" smtClean="0"/>
              <a:t>dokter</a:t>
            </a:r>
            <a:r>
              <a:rPr lang="en-US" dirty="0" smtClean="0"/>
              <a:t> </a:t>
            </a:r>
            <a:r>
              <a:rPr lang="en-US" dirty="0" err="1" smtClean="0"/>
              <a:t>bedah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i="1" dirty="0" err="1" smtClean="0"/>
              <a:t>Korpus</a:t>
            </a:r>
            <a:r>
              <a:rPr lang="en-US" i="1" dirty="0" smtClean="0"/>
              <a:t> </a:t>
            </a:r>
            <a:r>
              <a:rPr lang="en-US" i="1" dirty="0" err="1" smtClean="0"/>
              <a:t>Kolasum</a:t>
            </a:r>
            <a:r>
              <a:rPr lang="en-US" i="1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err="1" smtClean="0"/>
              <a:t>Pengabaian</a:t>
            </a:r>
            <a:r>
              <a:rPr lang="en-US" dirty="0" smtClean="0"/>
              <a:t> Unilateral</a:t>
            </a:r>
          </a:p>
          <a:p>
            <a:pPr lvl="1"/>
            <a:r>
              <a:rPr lang="en-US" dirty="0" err="1" smtClean="0"/>
              <a:t>Sindrom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orang-orang</a:t>
            </a:r>
            <a:r>
              <a:rPr lang="en-US" dirty="0" smtClean="0"/>
              <a:t> </a:t>
            </a:r>
            <a:r>
              <a:rPr lang="en-US" dirty="0" err="1" smtClean="0"/>
              <a:t>mengabaikan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sebelah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r>
              <a:rPr lang="en-US" dirty="0" smtClean="0"/>
              <a:t> </a:t>
            </a:r>
            <a:r>
              <a:rPr lang="en-US" dirty="0" err="1" smtClean="0"/>
              <a:t>objek-objek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pun (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olh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lobus</a:t>
            </a:r>
            <a:r>
              <a:rPr lang="en-US" dirty="0" smtClean="0"/>
              <a:t> parietal </a:t>
            </a:r>
            <a:r>
              <a:rPr lang="en-US" dirty="0" err="1" smtClean="0"/>
              <a:t>kanan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714380"/>
          </a:xfrm>
        </p:spPr>
        <p:txBody>
          <a:bodyPr/>
          <a:lstStyle/>
          <a:p>
            <a:pPr algn="ctr"/>
            <a:r>
              <a:rPr lang="en-US" sz="3600" dirty="0" err="1" smtClean="0"/>
              <a:t>Mekanisme</a:t>
            </a:r>
            <a:r>
              <a:rPr lang="en-US" sz="3600" dirty="0" smtClean="0"/>
              <a:t> </a:t>
            </a:r>
            <a:r>
              <a:rPr lang="en-US" sz="3600" dirty="0" err="1" smtClean="0"/>
              <a:t>Fisiologis</a:t>
            </a:r>
            <a:r>
              <a:rPr lang="en-US" sz="3600" dirty="0" smtClean="0"/>
              <a:t> </a:t>
            </a:r>
            <a:r>
              <a:rPr lang="en-US" sz="3600" dirty="0" err="1" smtClean="0"/>
              <a:t>Epilepsi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500174"/>
            <a:ext cx="8472518" cy="5143536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pasien</a:t>
            </a:r>
            <a:r>
              <a:rPr lang="en-US" dirty="0" smtClean="0"/>
              <a:t> </a:t>
            </a:r>
            <a:r>
              <a:rPr lang="en-US" dirty="0" err="1" smtClean="0"/>
              <a:t>Epilepsi</a:t>
            </a:r>
            <a:r>
              <a:rPr lang="en-US" dirty="0" smtClean="0"/>
              <a:t>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nya</a:t>
            </a:r>
            <a:r>
              <a:rPr lang="en-US" dirty="0" smtClean="0"/>
              <a:t>,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yang </a:t>
            </a:r>
            <a:r>
              <a:rPr lang="en-US" dirty="0" err="1" smtClean="0"/>
              <a:t>terlampau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terkendalikan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Kemudian</a:t>
            </a:r>
            <a:r>
              <a:rPr lang="en-US" dirty="0" smtClean="0"/>
              <a:t>,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berlebihan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diteruskan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i="1" dirty="0" err="1" smtClean="0"/>
              <a:t>Korpus</a:t>
            </a:r>
            <a:r>
              <a:rPr lang="en-US" i="1" dirty="0" smtClean="0"/>
              <a:t> </a:t>
            </a:r>
            <a:r>
              <a:rPr lang="en-US" i="1" dirty="0" err="1" smtClean="0"/>
              <a:t>Kolasum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, </a:t>
            </a:r>
            <a:r>
              <a:rPr lang="en-US" dirty="0" err="1" smtClean="0"/>
              <a:t>kedua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akhirnya</a:t>
            </a:r>
            <a:r>
              <a:rPr lang="en-US" dirty="0" smtClean="0"/>
              <a:t>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terlampau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&amp; </a:t>
            </a:r>
            <a:r>
              <a:rPr lang="en-US" dirty="0" err="1" smtClean="0"/>
              <a:t>menjadi</a:t>
            </a:r>
            <a:r>
              <a:rPr lang="en-US" dirty="0" smtClean="0"/>
              <a:t> liar &amp;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merangsang</a:t>
            </a:r>
            <a:r>
              <a:rPr lang="en-US" dirty="0" smtClean="0"/>
              <a:t>, &amp; </a:t>
            </a:r>
            <a:r>
              <a:rPr lang="en-US" dirty="0" err="1" smtClean="0"/>
              <a:t>terjadilah</a:t>
            </a:r>
            <a:r>
              <a:rPr lang="en-US" dirty="0" smtClean="0"/>
              <a:t> </a:t>
            </a:r>
            <a:r>
              <a:rPr lang="en-US" dirty="0" err="1" smtClean="0"/>
              <a:t>kejang-kejang</a:t>
            </a:r>
            <a:r>
              <a:rPr lang="en-US" dirty="0" smtClean="0"/>
              <a:t> </a:t>
            </a:r>
            <a:r>
              <a:rPr lang="en-US" dirty="0" err="1" smtClean="0"/>
              <a:t>menyeluruh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i="1" dirty="0" err="1" smtClean="0"/>
              <a:t>Korpus</a:t>
            </a:r>
            <a:r>
              <a:rPr lang="en-US" i="1" dirty="0" smtClean="0"/>
              <a:t> </a:t>
            </a:r>
            <a:r>
              <a:rPr lang="en-US" i="1" dirty="0" err="1" smtClean="0"/>
              <a:t>Kolasum</a:t>
            </a:r>
            <a:r>
              <a:rPr lang="en-US" dirty="0" smtClean="0"/>
              <a:t>: </a:t>
            </a:r>
            <a:r>
              <a:rPr lang="en-US" dirty="0" err="1" smtClean="0"/>
              <a:t>berkas</a:t>
            </a:r>
            <a:r>
              <a:rPr lang="en-US" dirty="0" smtClean="0"/>
              <a:t> </a:t>
            </a:r>
            <a:r>
              <a:rPr lang="en-US" dirty="0" err="1" smtClean="0"/>
              <a:t>keras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berkesesuaian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dg </a:t>
            </a:r>
            <a:r>
              <a:rPr lang="en-US" dirty="0" err="1" smtClean="0"/>
              <a:t>sisi</a:t>
            </a:r>
            <a:r>
              <a:rPr lang="en-US" dirty="0" smtClean="0"/>
              <a:t>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818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err="1" smtClean="0"/>
              <a:t>Tujuan-Tujuan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Penelitian</a:t>
            </a:r>
            <a:r>
              <a:rPr lang="en-US" sz="2800" b="1" dirty="0" smtClean="0"/>
              <a:t> </a:t>
            </a:r>
            <a:br>
              <a:rPr lang="en-US" sz="2800" b="1" dirty="0" smtClean="0"/>
            </a:br>
            <a:r>
              <a:rPr lang="en-US" sz="2800" b="1" dirty="0" err="1" smtClean="0"/>
              <a:t>Psikologi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Faal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Neurosains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Perilaku</a:t>
            </a:r>
            <a:r>
              <a:rPr lang="en-US" sz="2800" b="1" dirty="0" smtClean="0"/>
              <a:t>)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071678"/>
            <a:ext cx="8401080" cy="4500594"/>
          </a:xfrm>
        </p:spPr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Mekanisme-mekanisme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proses-proses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(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reduksi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yang </a:t>
            </a:r>
            <a:r>
              <a:rPr lang="en-US" dirty="0" err="1" smtClean="0"/>
              <a:t>turut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Skizofrenia</a:t>
            </a:r>
            <a:r>
              <a:rPr lang="en-US" dirty="0" smtClean="0"/>
              <a:t>, </a:t>
            </a:r>
            <a:r>
              <a:rPr lang="en-US" dirty="0" err="1" smtClean="0"/>
              <a:t>Gangguan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, </a:t>
            </a:r>
            <a:r>
              <a:rPr lang="en-US" dirty="0" err="1" smtClean="0"/>
              <a:t>dsb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32"/>
            <a:ext cx="8686800" cy="58177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Akar-Akar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Biologis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Neurosains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Perilaku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5072098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Hipokrates</a:t>
            </a:r>
            <a:endParaRPr lang="en-US" dirty="0" smtClean="0"/>
          </a:p>
          <a:p>
            <a:pPr lvl="1"/>
            <a:r>
              <a:rPr lang="en-US" dirty="0" err="1" smtClean="0"/>
              <a:t>Pikiran</a:t>
            </a:r>
            <a:r>
              <a:rPr lang="en-US" dirty="0" smtClean="0"/>
              <a:t> &amp;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berada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aktifitas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Aristoteles</a:t>
            </a:r>
            <a:endParaRPr lang="en-US" dirty="0" smtClean="0"/>
          </a:p>
          <a:p>
            <a:pPr lvl="1"/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berperan</a:t>
            </a:r>
            <a:r>
              <a:rPr lang="en-US" dirty="0" smtClean="0"/>
              <a:t> </a:t>
            </a:r>
            <a:r>
              <a:rPr lang="en-US" dirty="0" err="1" smtClean="0"/>
              <a:t>mendinginkan</a:t>
            </a:r>
            <a:r>
              <a:rPr lang="en-US" dirty="0" smtClean="0"/>
              <a:t> </a:t>
            </a:r>
            <a:r>
              <a:rPr lang="en-US" dirty="0" err="1" smtClean="0"/>
              <a:t>gairah</a:t>
            </a:r>
            <a:r>
              <a:rPr lang="en-US" dirty="0" smtClean="0"/>
              <a:t> </a:t>
            </a:r>
            <a:r>
              <a:rPr lang="en-US" dirty="0" err="1" smtClean="0"/>
              <a:t>jantung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Galen</a:t>
            </a:r>
          </a:p>
          <a:p>
            <a:pPr lvl="1"/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kpd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, </a:t>
            </a:r>
            <a:r>
              <a:rPr lang="en-US" dirty="0" err="1" smtClean="0"/>
              <a:t>shg</a:t>
            </a:r>
            <a:r>
              <a:rPr lang="en-US" dirty="0" smtClean="0"/>
              <a:t> </a:t>
            </a:r>
            <a:r>
              <a:rPr lang="en-US" dirty="0" err="1" smtClean="0"/>
              <a:t>membedah</a:t>
            </a:r>
            <a:r>
              <a:rPr lang="en-US" dirty="0" smtClean="0"/>
              <a:t> &amp;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sapi</a:t>
            </a:r>
            <a:r>
              <a:rPr lang="en-US" dirty="0" smtClean="0"/>
              <a:t>, </a:t>
            </a:r>
            <a:r>
              <a:rPr lang="en-US" dirty="0" err="1" smtClean="0"/>
              <a:t>domba</a:t>
            </a:r>
            <a:r>
              <a:rPr lang="en-US" dirty="0" smtClean="0"/>
              <a:t>, </a:t>
            </a:r>
            <a:r>
              <a:rPr lang="en-US" dirty="0" err="1" smtClean="0"/>
              <a:t>babi</a:t>
            </a:r>
            <a:r>
              <a:rPr lang="en-US" dirty="0" smtClean="0"/>
              <a:t>, </a:t>
            </a:r>
            <a:r>
              <a:rPr lang="en-US" dirty="0" err="1" smtClean="0"/>
              <a:t>kucing</a:t>
            </a:r>
            <a:r>
              <a:rPr lang="en-US" dirty="0" smtClean="0"/>
              <a:t>, </a:t>
            </a:r>
            <a:r>
              <a:rPr lang="en-US" dirty="0" err="1" smtClean="0"/>
              <a:t>anjing</a:t>
            </a:r>
            <a:r>
              <a:rPr lang="en-US" dirty="0" smtClean="0"/>
              <a:t>, </a:t>
            </a:r>
            <a:r>
              <a:rPr lang="en-US" dirty="0" err="1" smtClean="0"/>
              <a:t>linsang,monyet</a:t>
            </a:r>
            <a:r>
              <a:rPr lang="en-US" dirty="0" smtClean="0"/>
              <a:t>,&amp; </a:t>
            </a:r>
            <a:r>
              <a:rPr lang="en-US" dirty="0" err="1" smtClean="0"/>
              <a:t>kera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Rene Descartes</a:t>
            </a:r>
          </a:p>
          <a:p>
            <a:pPr lvl="1"/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refleks</a:t>
            </a:r>
            <a:r>
              <a:rPr lang="en-US" dirty="0" smtClean="0"/>
              <a:t> (</a:t>
            </a:r>
            <a:r>
              <a:rPr lang="en-US" dirty="0" err="1" smtClean="0"/>
              <a:t>otomatis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sadar</a:t>
            </a:r>
            <a:r>
              <a:rPr lang="en-US" dirty="0" smtClean="0"/>
              <a:t>).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refleksnya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ttp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penjelasan</a:t>
            </a:r>
            <a:r>
              <a:rPr lang="en-US" dirty="0" smtClean="0"/>
              <a:t> </a:t>
            </a:r>
            <a:r>
              <a:rPr lang="en-US" dirty="0" err="1" smtClean="0"/>
              <a:t>fisiologis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menjelaskannya</a:t>
            </a:r>
            <a:r>
              <a:rPr lang="en-US" dirty="0" smtClean="0"/>
              <a:t>.</a:t>
            </a:r>
          </a:p>
          <a:p>
            <a:r>
              <a:rPr lang="en-US" dirty="0" smtClean="0"/>
              <a:t>Johannes Muller (</a:t>
            </a:r>
            <a:r>
              <a:rPr lang="en-US" dirty="0" err="1" smtClean="0"/>
              <a:t>Tokoh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eksperimental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.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sensoris</a:t>
            </a:r>
            <a:r>
              <a:rPr lang="en-US" dirty="0" smtClean="0"/>
              <a:t> (</a:t>
            </a:r>
            <a:r>
              <a:rPr lang="en-US" dirty="0" err="1" smtClean="0"/>
              <a:t>indrawi</a:t>
            </a:r>
            <a:r>
              <a:rPr lang="en-US" dirty="0" smtClean="0"/>
              <a:t>) </a:t>
            </a:r>
            <a:r>
              <a:rPr lang="en-US" dirty="0" err="1" smtClean="0"/>
              <a:t>pastilah</a:t>
            </a:r>
            <a:r>
              <a:rPr lang="en-US" dirty="0" smtClean="0"/>
              <a:t> </a:t>
            </a:r>
            <a:r>
              <a:rPr lang="en-US" dirty="0" err="1" smtClean="0"/>
              <a:t>dispesifikasi</a:t>
            </a:r>
            <a:r>
              <a:rPr lang="en-US" dirty="0" smtClean="0"/>
              <a:t> </a:t>
            </a:r>
            <a:r>
              <a:rPr lang="en-US" dirty="0" err="1" smtClean="0"/>
              <a:t>olh</a:t>
            </a:r>
            <a:r>
              <a:rPr lang="en-US" dirty="0" smtClean="0"/>
              <a:t> </a:t>
            </a:r>
            <a:r>
              <a:rPr lang="en-US" dirty="0" err="1" smtClean="0"/>
              <a:t>serabut</a:t>
            </a:r>
            <a:r>
              <a:rPr lang="en-US" dirty="0" smtClean="0"/>
              <a:t> </a:t>
            </a:r>
            <a:r>
              <a:rPr lang="en-US" dirty="0" err="1" smtClean="0"/>
              <a:t>saraf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. (</a:t>
            </a:r>
            <a:r>
              <a:rPr lang="en-US" b="1" dirty="0" err="1" smtClean="0"/>
              <a:t>doktrin</a:t>
            </a:r>
            <a:r>
              <a:rPr lang="en-US" b="1" dirty="0" smtClean="0"/>
              <a:t> </a:t>
            </a:r>
            <a:r>
              <a:rPr lang="en-US" b="1" dirty="0" err="1" smtClean="0"/>
              <a:t>Energi</a:t>
            </a:r>
            <a:r>
              <a:rPr lang="en-US" b="1" dirty="0" smtClean="0"/>
              <a:t> </a:t>
            </a:r>
            <a:r>
              <a:rPr lang="en-US" b="1" dirty="0" err="1" smtClean="0"/>
              <a:t>Saraf</a:t>
            </a:r>
            <a:r>
              <a:rPr lang="en-US" b="1" dirty="0" smtClean="0"/>
              <a:t> </a:t>
            </a:r>
            <a:r>
              <a:rPr lang="en-US" b="1" dirty="0" err="1" smtClean="0"/>
              <a:t>Spesifik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TEORI CHARLES DARWIN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71612"/>
            <a:ext cx="8715436" cy="4929222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evolusi</a:t>
            </a:r>
            <a:r>
              <a:rPr lang="en-US" dirty="0" smtClean="0"/>
              <a:t> </a:t>
            </a:r>
            <a:r>
              <a:rPr lang="en-US" dirty="0" err="1" smtClean="0"/>
              <a:t>darwin</a:t>
            </a:r>
            <a:r>
              <a:rPr lang="en-US" dirty="0" smtClean="0"/>
              <a:t> </a:t>
            </a:r>
            <a:r>
              <a:rPr lang="en-US" dirty="0" err="1" smtClean="0"/>
              <a:t>merevolusi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psikolog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Darwin </a:t>
            </a:r>
            <a:r>
              <a:rPr lang="en-US" dirty="0" err="1" smtClean="0"/>
              <a:t>menganggap</a:t>
            </a:r>
            <a:r>
              <a:rPr lang="en-US" dirty="0" smtClean="0"/>
              <a:t> </a:t>
            </a:r>
            <a:r>
              <a:rPr lang="en-US" dirty="0" err="1" smtClean="0"/>
              <a:t>bhw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(</a:t>
            </a:r>
            <a:r>
              <a:rPr lang="en-US" dirty="0" err="1" smtClean="0"/>
              <a:t>struktur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, </a:t>
            </a:r>
            <a:r>
              <a:rPr lang="en-US" dirty="0" err="1" smtClean="0"/>
              <a:t>perilaku</a:t>
            </a:r>
            <a:r>
              <a:rPr lang="en-US" dirty="0" smtClean="0"/>
              <a:t>)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arti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scr</a:t>
            </a:r>
            <a:r>
              <a:rPr lang="en-US" dirty="0" smtClean="0"/>
              <a:t> </a:t>
            </a:r>
            <a:r>
              <a:rPr lang="en-US" dirty="0" err="1" smtClean="0"/>
              <a:t>fungsional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Paruh</a:t>
            </a:r>
            <a:r>
              <a:rPr lang="en-US" dirty="0" smtClean="0"/>
              <a:t> </a:t>
            </a:r>
            <a:r>
              <a:rPr lang="en-US" dirty="0" err="1" smtClean="0"/>
              <a:t>tajam</a:t>
            </a:r>
            <a:r>
              <a:rPr lang="en-US" dirty="0" smtClean="0"/>
              <a:t> </a:t>
            </a:r>
            <a:r>
              <a:rPr lang="en-US" dirty="0" err="1" smtClean="0"/>
              <a:t>elang</a:t>
            </a:r>
            <a:r>
              <a:rPr lang="en-US" dirty="0" smtClean="0"/>
              <a:t> u/ </a:t>
            </a:r>
            <a:r>
              <a:rPr lang="en-US" dirty="0" err="1" smtClean="0"/>
              <a:t>memangsa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Ulat</a:t>
            </a:r>
            <a:r>
              <a:rPr lang="en-US" dirty="0" smtClean="0"/>
              <a:t> </a:t>
            </a:r>
            <a:r>
              <a:rPr lang="en-US" dirty="0" err="1" smtClean="0"/>
              <a:t>bulu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&gt; </a:t>
            </a:r>
            <a:r>
              <a:rPr lang="en-US" dirty="0" err="1" smtClean="0"/>
              <a:t>berwarna</a:t>
            </a:r>
            <a:r>
              <a:rPr lang="en-US" dirty="0" smtClean="0"/>
              <a:t> </a:t>
            </a:r>
            <a:r>
              <a:rPr lang="en-US" dirty="0" err="1" smtClean="0"/>
              <a:t>hijau</a:t>
            </a:r>
            <a:r>
              <a:rPr lang="en-US" dirty="0" smtClean="0"/>
              <a:t> </a:t>
            </a:r>
            <a:r>
              <a:rPr lang="en-US" dirty="0" err="1" smtClean="0"/>
              <a:t>tubuhnya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warisan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diwariskan</a:t>
            </a:r>
            <a:r>
              <a:rPr lang="en-US" dirty="0" smtClean="0"/>
              <a:t> </a:t>
            </a:r>
            <a:r>
              <a:rPr lang="en-US" dirty="0" err="1" smtClean="0"/>
              <a:t>adl</a:t>
            </a:r>
            <a:r>
              <a:rPr lang="en-US" dirty="0" smtClean="0"/>
              <a:t> </a:t>
            </a:r>
            <a:r>
              <a:rPr lang="en-US" dirty="0" err="1" smtClean="0"/>
              <a:t>otak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dg </a:t>
            </a:r>
            <a:r>
              <a:rPr lang="en-US" b="1" dirty="0" err="1" smtClean="0"/>
              <a:t>Fungsionalisme</a:t>
            </a:r>
            <a:r>
              <a:rPr lang="en-US" dirty="0" smtClean="0"/>
              <a:t>,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utk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biologi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Jadi</a:t>
            </a:r>
            <a:r>
              <a:rPr lang="en-US" dirty="0" smtClean="0"/>
              <a:t>, u/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,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/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mau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 (</a:t>
            </a:r>
            <a:r>
              <a:rPr lang="en-US" i="1" dirty="0" err="1" smtClean="0"/>
              <a:t>tujuan</a:t>
            </a:r>
            <a:r>
              <a:rPr lang="en-US" i="1" dirty="0" smtClean="0"/>
              <a:t> </a:t>
            </a:r>
            <a:r>
              <a:rPr lang="en-US" i="1" dirty="0" err="1" smtClean="0"/>
              <a:t>mengindikasikan</a:t>
            </a:r>
            <a:r>
              <a:rPr lang="en-US" i="1" dirty="0" smtClean="0"/>
              <a:t> </a:t>
            </a:r>
            <a:r>
              <a:rPr lang="en-US" i="1" dirty="0" err="1" smtClean="0"/>
              <a:t>bhw</a:t>
            </a:r>
            <a:r>
              <a:rPr lang="en-US" i="1" dirty="0" smtClean="0"/>
              <a:t> </a:t>
            </a:r>
            <a:r>
              <a:rPr lang="en-US" i="1" dirty="0" err="1" smtClean="0"/>
              <a:t>perilaku</a:t>
            </a:r>
            <a:r>
              <a:rPr lang="en-US" i="1" dirty="0" smtClean="0"/>
              <a:t> </a:t>
            </a:r>
            <a:r>
              <a:rPr lang="en-US" i="1" dirty="0" err="1" smtClean="0"/>
              <a:t>itu</a:t>
            </a:r>
            <a:r>
              <a:rPr lang="en-US" i="1" dirty="0" smtClean="0"/>
              <a:t> </a:t>
            </a:r>
            <a:r>
              <a:rPr lang="en-US" i="1" dirty="0" err="1" smtClean="0"/>
              <a:t>bermanfaat</a:t>
            </a:r>
            <a:r>
              <a:rPr lang="en-US" i="1" dirty="0" smtClean="0"/>
              <a:t>, &amp; </a:t>
            </a:r>
            <a:r>
              <a:rPr lang="en-US" i="1" dirty="0" err="1" smtClean="0"/>
              <a:t>karenanya</a:t>
            </a:r>
            <a:r>
              <a:rPr lang="en-US" i="1" dirty="0" smtClean="0"/>
              <a:t> </a:t>
            </a:r>
            <a:r>
              <a:rPr lang="en-US" i="1" dirty="0" err="1" smtClean="0"/>
              <a:t>organisme</a:t>
            </a:r>
            <a:r>
              <a:rPr lang="en-US" i="1" dirty="0" smtClean="0"/>
              <a:t> </a:t>
            </a:r>
            <a:r>
              <a:rPr lang="en-US" i="1" dirty="0" err="1" smtClean="0"/>
              <a:t>berfungsi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SELEKSI ALAM, EVOLUSI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41862"/>
          </a:xfrm>
        </p:spPr>
        <p:txBody>
          <a:bodyPr/>
          <a:lstStyle/>
          <a:p>
            <a:r>
              <a:rPr lang="en-US" b="1" dirty="0" err="1" smtClean="0"/>
              <a:t>Seleksi</a:t>
            </a:r>
            <a:r>
              <a:rPr lang="en-US" b="1" dirty="0" smtClean="0"/>
              <a:t> </a:t>
            </a:r>
            <a:r>
              <a:rPr lang="en-US" b="1" dirty="0" err="1" smtClean="0"/>
              <a:t>Alam</a:t>
            </a:r>
            <a:r>
              <a:rPr lang="en-US" dirty="0" smtClean="0"/>
              <a:t>: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mana</a:t>
            </a:r>
            <a:r>
              <a:rPr lang="en-US" dirty="0" smtClean="0"/>
              <a:t> 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keunggulan</a:t>
            </a:r>
            <a:r>
              <a:rPr lang="en-US" dirty="0" smtClean="0"/>
              <a:t> </a:t>
            </a:r>
            <a:r>
              <a:rPr lang="en-US" dirty="0" err="1" smtClean="0"/>
              <a:t>selektif</a:t>
            </a:r>
            <a:r>
              <a:rPr lang="en-US" dirty="0" smtClean="0"/>
              <a:t> (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kecenderungan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bereproduksi</a:t>
            </a:r>
            <a:r>
              <a:rPr lang="en-US" dirty="0" smtClean="0"/>
              <a:t>)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dominan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Evolusi</a:t>
            </a:r>
            <a:r>
              <a:rPr lang="en-US" dirty="0" smtClean="0"/>
              <a:t>: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bertahap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fisiologi</a:t>
            </a:r>
            <a:r>
              <a:rPr lang="en-US" dirty="0" smtClean="0"/>
              <a:t> </a:t>
            </a:r>
            <a:r>
              <a:rPr lang="en-US" dirty="0" err="1" smtClean="0"/>
              <a:t>spesies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&amp; </a:t>
            </a:r>
            <a:r>
              <a:rPr lang="en-US" dirty="0" err="1" smtClean="0"/>
              <a:t>tumbuhan-pada</a:t>
            </a:r>
            <a:r>
              <a:rPr lang="en-US" dirty="0" smtClean="0"/>
              <a:t> </a:t>
            </a:r>
            <a:r>
              <a:rPr lang="en-US" dirty="0" err="1" smtClean="0"/>
              <a:t>umumnya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kompleks-sebagai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seleksi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RESMI UEU PPT OK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RESMI UEU PPT OKE</Template>
  <TotalTime>342</TotalTime>
  <Words>852</Words>
  <Application>Microsoft Office PowerPoint</Application>
  <PresentationFormat>On-screen Show (4:3)</PresentationFormat>
  <Paragraphs>92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TEMPLATE RESMI UEU PPT OKE</vt:lpstr>
      <vt:lpstr>  PENGANTAR KE DALAM PSIKOLOGI FAAL</vt:lpstr>
      <vt:lpstr>Makna Psikologi Faal</vt:lpstr>
      <vt:lpstr>Slide 3</vt:lpstr>
      <vt:lpstr>Memahami Kesadaran Manusia</vt:lpstr>
      <vt:lpstr>Mekanisme Fisiologis Epilepsi</vt:lpstr>
      <vt:lpstr> Tujuan-Tujuan Penelitian  Psikologi Faal (Neurosains Perilaku)</vt:lpstr>
      <vt:lpstr>Akar-Akar Biologis Neurosains Perilaku</vt:lpstr>
      <vt:lpstr>TEORI CHARLES DARWIN</vt:lpstr>
      <vt:lpstr>SELEKSI ALAM, EVOLUSI</vt:lpstr>
      <vt:lpstr>KARIR NEUROSAINS PERILAKU</vt:lpstr>
      <vt:lpstr>DISKUSI KELOMPOK </vt:lpstr>
      <vt:lpstr>TUGAS: LATIHAN SOAL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1  PENGANTAR KE DALAM PSIKOLOGI FAAL</dc:title>
  <dc:creator>Deny Surya</dc:creator>
  <cp:lastModifiedBy>ismail - [2010]</cp:lastModifiedBy>
  <cp:revision>39</cp:revision>
  <dcterms:created xsi:type="dcterms:W3CDTF">2015-12-31T19:14:06Z</dcterms:created>
  <dcterms:modified xsi:type="dcterms:W3CDTF">2017-09-25T02:32:01Z</dcterms:modified>
</cp:coreProperties>
</file>