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74" r:id="rId2"/>
    <p:sldId id="257" r:id="rId3"/>
    <p:sldId id="259" r:id="rId4"/>
    <p:sldId id="266" r:id="rId5"/>
    <p:sldId id="264" r:id="rId6"/>
    <p:sldId id="265" r:id="rId7"/>
    <p:sldId id="267" r:id="rId8"/>
    <p:sldId id="268" r:id="rId9"/>
    <p:sldId id="260" r:id="rId10"/>
    <p:sldId id="261" r:id="rId11"/>
    <p:sldId id="269"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B4F"/>
    <a:srgbClr val="157FFF"/>
    <a:srgbClr val="E20071"/>
    <a:srgbClr val="E20087"/>
    <a:srgbClr val="FFABCB"/>
    <a:srgbClr val="EF720B"/>
    <a:srgbClr val="6F4001"/>
    <a:srgbClr val="CC9900"/>
    <a:srgbClr val="F7E289"/>
    <a:srgbClr val="FF9E1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39995C-9AED-4384-8610-4F3FE868A9E2}" type="doc">
      <dgm:prSet loTypeId="urn:microsoft.com/office/officeart/2005/8/layout/hList6" loCatId="list" qsTypeId="urn:microsoft.com/office/officeart/2005/8/quickstyle/simple3" qsCatId="simple" csTypeId="urn:microsoft.com/office/officeart/2005/8/colors/colorful1" csCatId="colorful" phldr="1"/>
      <dgm:spPr/>
      <dgm:t>
        <a:bodyPr/>
        <a:lstStyle/>
        <a:p>
          <a:endParaRPr lang="en-US"/>
        </a:p>
      </dgm:t>
    </dgm:pt>
    <dgm:pt modelId="{257A9331-8B04-482D-ACC1-A58B68C83357}">
      <dgm:prSet phldrT="[Text]"/>
      <dgm:spPr/>
      <dgm:t>
        <a:bodyPr/>
        <a:lstStyle/>
        <a:p>
          <a:r>
            <a:rPr lang="en-US" dirty="0" err="1" smtClean="0"/>
            <a:t>Deskripsi</a:t>
          </a:r>
          <a:r>
            <a:rPr lang="en-US" dirty="0" smtClean="0"/>
            <a:t> </a:t>
          </a:r>
          <a:r>
            <a:rPr lang="en-US" dirty="0" err="1" smtClean="0"/>
            <a:t>tidur</a:t>
          </a:r>
          <a:r>
            <a:rPr lang="en-US" dirty="0" smtClean="0"/>
            <a:t> </a:t>
          </a:r>
          <a:endParaRPr lang="en-US" dirty="0"/>
        </a:p>
      </dgm:t>
    </dgm:pt>
    <dgm:pt modelId="{8DF9520D-66D4-471A-A631-82EC9EED0D26}" type="parTrans" cxnId="{7AD01BFC-D63E-44DB-8D45-B88A5E5D3176}">
      <dgm:prSet/>
      <dgm:spPr/>
      <dgm:t>
        <a:bodyPr/>
        <a:lstStyle/>
        <a:p>
          <a:endParaRPr lang="en-US"/>
        </a:p>
      </dgm:t>
    </dgm:pt>
    <dgm:pt modelId="{04CC6B8E-91D5-4358-84D2-F934FC243225}" type="sibTrans" cxnId="{7AD01BFC-D63E-44DB-8D45-B88A5E5D3176}">
      <dgm:prSet/>
      <dgm:spPr/>
      <dgm:t>
        <a:bodyPr/>
        <a:lstStyle/>
        <a:p>
          <a:endParaRPr lang="en-US"/>
        </a:p>
      </dgm:t>
    </dgm:pt>
    <dgm:pt modelId="{2332CAE5-7D04-42FB-A913-EB20A47B7589}">
      <dgm:prSet phldrT="[Text]"/>
      <dgm:spPr/>
      <dgm:t>
        <a:bodyPr/>
        <a:lstStyle/>
        <a:p>
          <a:r>
            <a:rPr lang="en-US" dirty="0" err="1" smtClean="0"/>
            <a:t>Tahap</a:t>
          </a:r>
          <a:r>
            <a:rPr lang="en-US" dirty="0" smtClean="0"/>
            <a:t> </a:t>
          </a:r>
          <a:r>
            <a:rPr lang="en-US" dirty="0" err="1" smtClean="0"/>
            <a:t>tahap</a:t>
          </a:r>
          <a:r>
            <a:rPr lang="en-US" dirty="0" smtClean="0"/>
            <a:t> </a:t>
          </a:r>
          <a:r>
            <a:rPr lang="en-US" dirty="0" err="1" smtClean="0"/>
            <a:t>tidur</a:t>
          </a:r>
          <a:endParaRPr lang="en-US" dirty="0"/>
        </a:p>
      </dgm:t>
    </dgm:pt>
    <dgm:pt modelId="{0CCF6672-914D-4D64-ABF5-E1914365D17F}" type="parTrans" cxnId="{4B7EB883-1715-40B8-B8EA-62FA868CA381}">
      <dgm:prSet/>
      <dgm:spPr/>
      <dgm:t>
        <a:bodyPr/>
        <a:lstStyle/>
        <a:p>
          <a:endParaRPr lang="en-US"/>
        </a:p>
      </dgm:t>
    </dgm:pt>
    <dgm:pt modelId="{8D7DB536-0D62-4091-BCAF-95FEEE60B314}" type="sibTrans" cxnId="{4B7EB883-1715-40B8-B8EA-62FA868CA381}">
      <dgm:prSet/>
      <dgm:spPr/>
      <dgm:t>
        <a:bodyPr/>
        <a:lstStyle/>
        <a:p>
          <a:endParaRPr lang="en-US"/>
        </a:p>
      </dgm:t>
    </dgm:pt>
    <dgm:pt modelId="{23AEAA63-E6A2-4556-AB58-3BC6DB9B85D4}">
      <dgm:prSet phldrT="[Text]"/>
      <dgm:spPr/>
      <dgm:t>
        <a:bodyPr/>
        <a:lstStyle/>
        <a:p>
          <a:r>
            <a:rPr lang="en-US" dirty="0" err="1" smtClean="0"/>
            <a:t>Mengapa</a:t>
          </a:r>
          <a:r>
            <a:rPr lang="en-US" dirty="0" smtClean="0"/>
            <a:t> </a:t>
          </a:r>
          <a:r>
            <a:rPr lang="en-US" dirty="0" err="1" smtClean="0"/>
            <a:t>kita</a:t>
          </a:r>
          <a:r>
            <a:rPr lang="en-US" dirty="0" smtClean="0"/>
            <a:t> </a:t>
          </a:r>
          <a:r>
            <a:rPr lang="en-US" dirty="0" err="1" smtClean="0"/>
            <a:t>tidur</a:t>
          </a:r>
          <a:r>
            <a:rPr lang="en-US" dirty="0" smtClean="0"/>
            <a:t>? </a:t>
          </a:r>
        </a:p>
      </dgm:t>
    </dgm:pt>
    <dgm:pt modelId="{FBFB2974-CE49-4B5F-8B2B-AA09888A0397}" type="parTrans" cxnId="{2114A70D-1A46-4FC2-B20E-0C505DD99C8C}">
      <dgm:prSet/>
      <dgm:spPr/>
      <dgm:t>
        <a:bodyPr/>
        <a:lstStyle/>
        <a:p>
          <a:endParaRPr lang="en-US"/>
        </a:p>
      </dgm:t>
    </dgm:pt>
    <dgm:pt modelId="{DADE7766-2F6D-46F9-A954-374F7E8B7174}" type="sibTrans" cxnId="{2114A70D-1A46-4FC2-B20E-0C505DD99C8C}">
      <dgm:prSet/>
      <dgm:spPr/>
      <dgm:t>
        <a:bodyPr/>
        <a:lstStyle/>
        <a:p>
          <a:endParaRPr lang="en-US"/>
        </a:p>
      </dgm:t>
    </dgm:pt>
    <dgm:pt modelId="{878EDD5F-F60D-4C11-810E-FE455E1494DF}">
      <dgm:prSet phldrT="[Text]"/>
      <dgm:spPr/>
      <dgm:t>
        <a:bodyPr/>
        <a:lstStyle/>
        <a:p>
          <a:r>
            <a:rPr lang="en-US" dirty="0" err="1" smtClean="0"/>
            <a:t>Fungsi</a:t>
          </a:r>
          <a:r>
            <a:rPr lang="en-US" dirty="0" smtClean="0"/>
            <a:t> </a:t>
          </a:r>
          <a:r>
            <a:rPr lang="en-US" dirty="0" err="1" smtClean="0"/>
            <a:t>tidur</a:t>
          </a:r>
          <a:r>
            <a:rPr lang="en-US" dirty="0" smtClean="0"/>
            <a:t> </a:t>
          </a:r>
          <a:r>
            <a:rPr lang="en-US" dirty="0" err="1" smtClean="0"/>
            <a:t>dan</a:t>
          </a:r>
          <a:r>
            <a:rPr lang="en-US" dirty="0" smtClean="0"/>
            <a:t> </a:t>
          </a:r>
          <a:r>
            <a:rPr lang="en-US" dirty="0" err="1" smtClean="0"/>
            <a:t>tidur</a:t>
          </a:r>
          <a:r>
            <a:rPr lang="en-US" dirty="0" smtClean="0"/>
            <a:t> REM</a:t>
          </a:r>
          <a:endParaRPr lang="en-US" dirty="0"/>
        </a:p>
      </dgm:t>
    </dgm:pt>
    <dgm:pt modelId="{8A585FA5-B776-4530-9B78-3E398BD5480E}" type="parTrans" cxnId="{5495149A-F57C-45E2-8487-932052DF7673}">
      <dgm:prSet/>
      <dgm:spPr/>
      <dgm:t>
        <a:bodyPr/>
        <a:lstStyle/>
        <a:p>
          <a:endParaRPr lang="en-US"/>
        </a:p>
      </dgm:t>
    </dgm:pt>
    <dgm:pt modelId="{FE1F7F9D-BD2C-437E-9DEE-977964240722}" type="sibTrans" cxnId="{5495149A-F57C-45E2-8487-932052DF7673}">
      <dgm:prSet/>
      <dgm:spPr/>
      <dgm:t>
        <a:bodyPr/>
        <a:lstStyle/>
        <a:p>
          <a:endParaRPr lang="en-US"/>
        </a:p>
      </dgm:t>
    </dgm:pt>
    <dgm:pt modelId="{D3593F1D-190E-42B6-8F73-FCE6321E2323}">
      <dgm:prSet phldrT="[Text]"/>
      <dgm:spPr/>
      <dgm:t>
        <a:bodyPr/>
        <a:lstStyle/>
        <a:p>
          <a:r>
            <a:rPr lang="en-US" dirty="0" err="1" smtClean="0"/>
            <a:t>Gangguan</a:t>
          </a:r>
          <a:r>
            <a:rPr lang="en-US" dirty="0" smtClean="0"/>
            <a:t> </a:t>
          </a:r>
          <a:r>
            <a:rPr lang="en-US" dirty="0" err="1" smtClean="0"/>
            <a:t>Tidur</a:t>
          </a:r>
          <a:endParaRPr lang="en-US" dirty="0"/>
        </a:p>
      </dgm:t>
    </dgm:pt>
    <dgm:pt modelId="{2407CDDB-8EFE-4375-B45F-10C9A7975770}" type="parTrans" cxnId="{623DA4B4-27FE-4F7F-92B0-5EFB9DEFC689}">
      <dgm:prSet/>
      <dgm:spPr/>
      <dgm:t>
        <a:bodyPr/>
        <a:lstStyle/>
        <a:p>
          <a:endParaRPr lang="en-US"/>
        </a:p>
      </dgm:t>
    </dgm:pt>
    <dgm:pt modelId="{0DEB03F3-8D27-43C5-A858-834637EE98D2}" type="sibTrans" cxnId="{623DA4B4-27FE-4F7F-92B0-5EFB9DEFC689}">
      <dgm:prSet/>
      <dgm:spPr/>
      <dgm:t>
        <a:bodyPr/>
        <a:lstStyle/>
        <a:p>
          <a:endParaRPr lang="en-US"/>
        </a:p>
      </dgm:t>
    </dgm:pt>
    <dgm:pt modelId="{8E975ED0-477A-45D8-96D4-5FB84AE35E11}">
      <dgm:prSet phldrT="[Text]"/>
      <dgm:spPr/>
      <dgm:t>
        <a:bodyPr/>
        <a:lstStyle/>
        <a:p>
          <a:r>
            <a:rPr lang="en-US" dirty="0" smtClean="0"/>
            <a:t>Insomnia</a:t>
          </a:r>
          <a:endParaRPr lang="en-US" dirty="0"/>
        </a:p>
      </dgm:t>
    </dgm:pt>
    <dgm:pt modelId="{BAB5D231-C914-45A7-97F5-278F4F77F464}" type="parTrans" cxnId="{397028C7-18D2-43FE-9E2E-78888219AD3E}">
      <dgm:prSet/>
      <dgm:spPr/>
      <dgm:t>
        <a:bodyPr/>
        <a:lstStyle/>
        <a:p>
          <a:endParaRPr lang="en-US"/>
        </a:p>
      </dgm:t>
    </dgm:pt>
    <dgm:pt modelId="{8425541E-7A3E-4CD7-BDB5-F57E02313D7E}" type="sibTrans" cxnId="{397028C7-18D2-43FE-9E2E-78888219AD3E}">
      <dgm:prSet/>
      <dgm:spPr/>
      <dgm:t>
        <a:bodyPr/>
        <a:lstStyle/>
        <a:p>
          <a:endParaRPr lang="en-US"/>
        </a:p>
      </dgm:t>
    </dgm:pt>
    <dgm:pt modelId="{BBA969E2-AC2E-4494-ACCF-8DE9D0A6D428}">
      <dgm:prSet phldrT="[Text]"/>
      <dgm:spPr/>
      <dgm:t>
        <a:bodyPr/>
        <a:lstStyle/>
        <a:p>
          <a:r>
            <a:rPr lang="en-US" dirty="0" err="1" smtClean="0"/>
            <a:t>Gangguan</a:t>
          </a:r>
          <a:r>
            <a:rPr lang="en-US" dirty="0" smtClean="0"/>
            <a:t> </a:t>
          </a:r>
          <a:r>
            <a:rPr lang="en-US" dirty="0" err="1" smtClean="0"/>
            <a:t>perilaku</a:t>
          </a:r>
          <a:r>
            <a:rPr lang="en-US" dirty="0" smtClean="0"/>
            <a:t> </a:t>
          </a:r>
          <a:r>
            <a:rPr lang="en-US" dirty="0" err="1" smtClean="0"/>
            <a:t>tidur</a:t>
          </a:r>
          <a:r>
            <a:rPr lang="en-US" dirty="0" smtClean="0"/>
            <a:t> REM</a:t>
          </a:r>
          <a:endParaRPr lang="en-US" dirty="0"/>
        </a:p>
      </dgm:t>
    </dgm:pt>
    <dgm:pt modelId="{02263F7B-F3AD-46A5-8DC6-558B42C68896}" type="parTrans" cxnId="{8E2E9083-2054-494E-8E31-8A11F345FB08}">
      <dgm:prSet/>
      <dgm:spPr/>
      <dgm:t>
        <a:bodyPr/>
        <a:lstStyle/>
        <a:p>
          <a:endParaRPr lang="en-US"/>
        </a:p>
      </dgm:t>
    </dgm:pt>
    <dgm:pt modelId="{93E09B4C-DF74-4017-824D-93E9AC4E2925}" type="sibTrans" cxnId="{8E2E9083-2054-494E-8E31-8A11F345FB08}">
      <dgm:prSet/>
      <dgm:spPr/>
      <dgm:t>
        <a:bodyPr/>
        <a:lstStyle/>
        <a:p>
          <a:endParaRPr lang="en-US"/>
        </a:p>
      </dgm:t>
    </dgm:pt>
    <dgm:pt modelId="{0D004442-B951-44F4-AB32-3902ACFCF572}">
      <dgm:prSet phldrT="[Text]"/>
      <dgm:spPr/>
      <dgm:t>
        <a:bodyPr/>
        <a:lstStyle/>
        <a:p>
          <a:r>
            <a:rPr lang="en-US" dirty="0" err="1" smtClean="0"/>
            <a:t>Aktivitas</a:t>
          </a:r>
          <a:r>
            <a:rPr lang="en-US" dirty="0" smtClean="0"/>
            <a:t> mental </a:t>
          </a:r>
          <a:r>
            <a:rPr lang="en-US" dirty="0" err="1" smtClean="0"/>
            <a:t>saat</a:t>
          </a:r>
          <a:r>
            <a:rPr lang="en-US" dirty="0" smtClean="0"/>
            <a:t> </a:t>
          </a:r>
          <a:r>
            <a:rPr lang="en-US" dirty="0" err="1" smtClean="0"/>
            <a:t>tidur</a:t>
          </a:r>
          <a:endParaRPr lang="en-US" dirty="0"/>
        </a:p>
      </dgm:t>
    </dgm:pt>
    <dgm:pt modelId="{79649054-16FB-42E9-9A92-27A13051C135}" type="parTrans" cxnId="{9B99D6BC-60D1-463A-B500-299355E921B3}">
      <dgm:prSet/>
      <dgm:spPr/>
      <dgm:t>
        <a:bodyPr/>
        <a:lstStyle/>
        <a:p>
          <a:endParaRPr lang="en-US"/>
        </a:p>
      </dgm:t>
    </dgm:pt>
    <dgm:pt modelId="{0405F34A-D87B-4515-9A01-2E9D088594EA}" type="sibTrans" cxnId="{9B99D6BC-60D1-463A-B500-299355E921B3}">
      <dgm:prSet/>
      <dgm:spPr/>
      <dgm:t>
        <a:bodyPr/>
        <a:lstStyle/>
        <a:p>
          <a:endParaRPr lang="en-US"/>
        </a:p>
      </dgm:t>
    </dgm:pt>
    <dgm:pt modelId="{C03F7999-D27B-4312-9E43-D015AA88E9A3}">
      <dgm:prSet phldrT="[Text]"/>
      <dgm:spPr/>
      <dgm:t>
        <a:bodyPr/>
        <a:lstStyle/>
        <a:p>
          <a:r>
            <a:rPr lang="en-US" dirty="0" err="1" smtClean="0"/>
            <a:t>Tidur</a:t>
          </a:r>
          <a:r>
            <a:rPr lang="en-US" dirty="0" smtClean="0"/>
            <a:t> </a:t>
          </a:r>
          <a:r>
            <a:rPr lang="en-US" dirty="0" err="1" smtClean="0"/>
            <a:t>dan</a:t>
          </a:r>
          <a:r>
            <a:rPr lang="en-US" dirty="0" smtClean="0"/>
            <a:t> </a:t>
          </a:r>
          <a:r>
            <a:rPr lang="en-US" dirty="0" err="1" smtClean="0"/>
            <a:t>pembelajaran</a:t>
          </a:r>
          <a:endParaRPr lang="en-US" dirty="0"/>
        </a:p>
      </dgm:t>
    </dgm:pt>
    <dgm:pt modelId="{E78366B2-5CD3-43CB-8C9E-2B0D99405EB8}" type="parTrans" cxnId="{ADA68A5F-D494-4238-8040-611F9BC1BA1F}">
      <dgm:prSet/>
      <dgm:spPr/>
      <dgm:t>
        <a:bodyPr/>
        <a:lstStyle/>
        <a:p>
          <a:endParaRPr lang="en-US"/>
        </a:p>
      </dgm:t>
    </dgm:pt>
    <dgm:pt modelId="{CFE5A95D-C024-4597-A973-03AD322E9A64}" type="sibTrans" cxnId="{ADA68A5F-D494-4238-8040-611F9BC1BA1F}">
      <dgm:prSet/>
      <dgm:spPr/>
      <dgm:t>
        <a:bodyPr/>
        <a:lstStyle/>
        <a:p>
          <a:endParaRPr lang="en-US"/>
        </a:p>
      </dgm:t>
    </dgm:pt>
    <dgm:pt modelId="{EDD929C4-C49D-4125-875E-3ADA0437D455}">
      <dgm:prSet phldrT="[Text]"/>
      <dgm:spPr/>
      <dgm:t>
        <a:bodyPr/>
        <a:lstStyle/>
        <a:p>
          <a:r>
            <a:rPr lang="en-US" dirty="0" err="1" smtClean="0"/>
            <a:t>Narkolepsi</a:t>
          </a:r>
          <a:endParaRPr lang="en-US" dirty="0"/>
        </a:p>
      </dgm:t>
    </dgm:pt>
    <dgm:pt modelId="{6CFC1F34-740E-4507-A010-0FD56FE4246B}" type="parTrans" cxnId="{5927324A-4370-4D1B-8C2E-9B71BE327C7E}">
      <dgm:prSet/>
      <dgm:spPr/>
      <dgm:t>
        <a:bodyPr/>
        <a:lstStyle/>
        <a:p>
          <a:endParaRPr lang="en-US"/>
        </a:p>
      </dgm:t>
    </dgm:pt>
    <dgm:pt modelId="{91E242E4-70B6-4763-AB4D-D652E2BB8991}" type="sibTrans" cxnId="{5927324A-4370-4D1B-8C2E-9B71BE327C7E}">
      <dgm:prSet/>
      <dgm:spPr/>
      <dgm:t>
        <a:bodyPr/>
        <a:lstStyle/>
        <a:p>
          <a:endParaRPr lang="en-US"/>
        </a:p>
      </dgm:t>
    </dgm:pt>
    <dgm:pt modelId="{4DB5F892-DABE-4AB7-9C1E-3C51B82CFFBC}">
      <dgm:prSet phldrT="[Text]"/>
      <dgm:spPr/>
      <dgm:t>
        <a:bodyPr/>
        <a:lstStyle/>
        <a:p>
          <a:r>
            <a:rPr lang="en-US" dirty="0" err="1" smtClean="0"/>
            <a:t>Masalah</a:t>
          </a:r>
          <a:r>
            <a:rPr lang="en-US" dirty="0" smtClean="0"/>
            <a:t> </a:t>
          </a:r>
          <a:r>
            <a:rPr lang="en-US" dirty="0" err="1" smtClean="0"/>
            <a:t>yg</a:t>
          </a:r>
          <a:r>
            <a:rPr lang="en-US" dirty="0" smtClean="0"/>
            <a:t> </a:t>
          </a:r>
          <a:r>
            <a:rPr lang="en-US" dirty="0" err="1" smtClean="0"/>
            <a:t>berkaitan</a:t>
          </a:r>
          <a:r>
            <a:rPr lang="en-US" dirty="0" smtClean="0"/>
            <a:t> </a:t>
          </a:r>
          <a:r>
            <a:rPr lang="en-US" dirty="0" err="1" smtClean="0"/>
            <a:t>dengan</a:t>
          </a:r>
          <a:r>
            <a:rPr lang="en-US" dirty="0" smtClean="0"/>
            <a:t> </a:t>
          </a:r>
          <a:r>
            <a:rPr lang="en-US" dirty="0" err="1" smtClean="0"/>
            <a:t>tidur</a:t>
          </a:r>
          <a:endParaRPr lang="en-US" dirty="0"/>
        </a:p>
      </dgm:t>
    </dgm:pt>
    <dgm:pt modelId="{89EE9542-3B1F-46EC-BD72-BDC1CE0149FF}" type="parTrans" cxnId="{6EF4DD24-F5F8-4612-9997-814B95508210}">
      <dgm:prSet/>
      <dgm:spPr/>
      <dgm:t>
        <a:bodyPr/>
        <a:lstStyle/>
        <a:p>
          <a:endParaRPr lang="en-US"/>
        </a:p>
      </dgm:t>
    </dgm:pt>
    <dgm:pt modelId="{3142E82C-333C-47F6-B83F-CF74F122E4BC}" type="sibTrans" cxnId="{6EF4DD24-F5F8-4612-9997-814B95508210}">
      <dgm:prSet/>
      <dgm:spPr/>
      <dgm:t>
        <a:bodyPr/>
        <a:lstStyle/>
        <a:p>
          <a:endParaRPr lang="en-US"/>
        </a:p>
      </dgm:t>
    </dgm:pt>
    <dgm:pt modelId="{0BF935CA-82C4-46C7-84FB-9E0D2474F1A3}">
      <dgm:prSet/>
      <dgm:spPr/>
      <dgm:t>
        <a:bodyPr/>
        <a:lstStyle/>
        <a:p>
          <a:r>
            <a:rPr lang="en-US" dirty="0" err="1" smtClean="0"/>
            <a:t>Mekanisme</a:t>
          </a:r>
          <a:r>
            <a:rPr lang="en-US" dirty="0" smtClean="0"/>
            <a:t> </a:t>
          </a:r>
          <a:r>
            <a:rPr lang="en-US" dirty="0" err="1" smtClean="0"/>
            <a:t>Fisiologis</a:t>
          </a:r>
          <a:r>
            <a:rPr lang="en-US" dirty="0" smtClean="0"/>
            <a:t> </a:t>
          </a:r>
          <a:r>
            <a:rPr lang="en-US" dirty="0" err="1" smtClean="0"/>
            <a:t>saat</a:t>
          </a:r>
          <a:r>
            <a:rPr lang="en-US" dirty="0" smtClean="0"/>
            <a:t> </a:t>
          </a:r>
          <a:r>
            <a:rPr lang="en-US" dirty="0" err="1" smtClean="0"/>
            <a:t>tidur</a:t>
          </a:r>
          <a:r>
            <a:rPr lang="en-US" dirty="0" smtClean="0"/>
            <a:t> </a:t>
          </a:r>
          <a:r>
            <a:rPr lang="en-US" dirty="0" err="1" smtClean="0"/>
            <a:t>dan</a:t>
          </a:r>
          <a:r>
            <a:rPr lang="en-US" dirty="0" smtClean="0"/>
            <a:t> </a:t>
          </a:r>
          <a:r>
            <a:rPr lang="en-US" dirty="0" err="1" smtClean="0"/>
            <a:t>terjaga</a:t>
          </a:r>
          <a:endParaRPr lang="en-US" dirty="0"/>
        </a:p>
      </dgm:t>
    </dgm:pt>
    <dgm:pt modelId="{419B7B00-4866-40CB-B7DF-14FDEE59A750}" type="parTrans" cxnId="{51D5D5EF-C7A5-45AD-8EC4-A2C736C574AA}">
      <dgm:prSet/>
      <dgm:spPr/>
    </dgm:pt>
    <dgm:pt modelId="{C4D76977-C7FB-44D3-97C8-26EB6608D6A9}" type="sibTrans" cxnId="{51D5D5EF-C7A5-45AD-8EC4-A2C736C574AA}">
      <dgm:prSet/>
      <dgm:spPr/>
    </dgm:pt>
    <dgm:pt modelId="{4D9228C8-45A5-4775-8DB6-7DB5EF3C003E}">
      <dgm:prSet/>
      <dgm:spPr/>
      <dgm:t>
        <a:bodyPr/>
        <a:lstStyle/>
        <a:p>
          <a:r>
            <a:rPr lang="en-US" dirty="0" smtClean="0"/>
            <a:t>Jam </a:t>
          </a:r>
          <a:r>
            <a:rPr lang="en-US" dirty="0" err="1" smtClean="0"/>
            <a:t>Biologis</a:t>
          </a:r>
          <a:r>
            <a:rPr lang="en-US" dirty="0" smtClean="0"/>
            <a:t> </a:t>
          </a:r>
          <a:r>
            <a:rPr lang="en-US" dirty="0" err="1" smtClean="0"/>
            <a:t>Ritme</a:t>
          </a:r>
          <a:r>
            <a:rPr lang="en-US" dirty="0" smtClean="0"/>
            <a:t> </a:t>
          </a:r>
          <a:r>
            <a:rPr lang="en-US" dirty="0" err="1" smtClean="0"/>
            <a:t>Sirkadia</a:t>
          </a:r>
          <a:r>
            <a:rPr lang="en-US" dirty="0" smtClean="0"/>
            <a:t> </a:t>
          </a:r>
          <a:r>
            <a:rPr lang="en-US" dirty="0" err="1" smtClean="0"/>
            <a:t>dan</a:t>
          </a:r>
          <a:r>
            <a:rPr lang="en-US" dirty="0" smtClean="0"/>
            <a:t> </a:t>
          </a:r>
          <a:r>
            <a:rPr lang="en-US" dirty="0" err="1" smtClean="0"/>
            <a:t>Zeitgeber</a:t>
          </a:r>
          <a:endParaRPr lang="en-US" dirty="0"/>
        </a:p>
      </dgm:t>
    </dgm:pt>
    <dgm:pt modelId="{FA3263E9-5FCF-4E5B-ABED-DE4EABC9A397}" type="parTrans" cxnId="{4A244D83-F5FA-45CD-ABF9-531C72F4CFAB}">
      <dgm:prSet/>
      <dgm:spPr/>
    </dgm:pt>
    <dgm:pt modelId="{438D556D-F0E7-47CD-9D4C-E59E0F8ADA26}" type="sibTrans" cxnId="{4A244D83-F5FA-45CD-ABF9-531C72F4CFAB}">
      <dgm:prSet/>
      <dgm:spPr/>
    </dgm:pt>
    <dgm:pt modelId="{4EEC1067-1FFE-496B-BFA9-116F370DA18B}" type="pres">
      <dgm:prSet presAssocID="{AD39995C-9AED-4384-8610-4F3FE868A9E2}" presName="Name0" presStyleCnt="0">
        <dgm:presLayoutVars>
          <dgm:dir/>
          <dgm:resizeHandles val="exact"/>
        </dgm:presLayoutVars>
      </dgm:prSet>
      <dgm:spPr/>
      <dgm:t>
        <a:bodyPr/>
        <a:lstStyle/>
        <a:p>
          <a:endParaRPr lang="en-US"/>
        </a:p>
      </dgm:t>
    </dgm:pt>
    <dgm:pt modelId="{3D13EC72-F50A-4736-A3C0-5EEDDE5140CE}" type="pres">
      <dgm:prSet presAssocID="{257A9331-8B04-482D-ACC1-A58B68C83357}" presName="node" presStyleLbl="node1" presStyleIdx="0" presStyleCnt="5">
        <dgm:presLayoutVars>
          <dgm:bulletEnabled val="1"/>
        </dgm:presLayoutVars>
      </dgm:prSet>
      <dgm:spPr/>
      <dgm:t>
        <a:bodyPr/>
        <a:lstStyle/>
        <a:p>
          <a:endParaRPr lang="en-US"/>
        </a:p>
      </dgm:t>
    </dgm:pt>
    <dgm:pt modelId="{EE4FAC6C-4329-4620-BF81-136BD440213A}" type="pres">
      <dgm:prSet presAssocID="{04CC6B8E-91D5-4358-84D2-F934FC243225}" presName="sibTrans" presStyleCnt="0"/>
      <dgm:spPr/>
    </dgm:pt>
    <dgm:pt modelId="{14F86CE3-0CEF-4A89-AA71-EA5847BE0B7C}" type="pres">
      <dgm:prSet presAssocID="{23AEAA63-E6A2-4556-AB58-3BC6DB9B85D4}" presName="node" presStyleLbl="node1" presStyleIdx="1" presStyleCnt="5">
        <dgm:presLayoutVars>
          <dgm:bulletEnabled val="1"/>
        </dgm:presLayoutVars>
      </dgm:prSet>
      <dgm:spPr/>
      <dgm:t>
        <a:bodyPr/>
        <a:lstStyle/>
        <a:p>
          <a:endParaRPr lang="en-US"/>
        </a:p>
      </dgm:t>
    </dgm:pt>
    <dgm:pt modelId="{F1095AF6-817F-4ED7-BC36-B6E85B23E831}" type="pres">
      <dgm:prSet presAssocID="{DADE7766-2F6D-46F9-A954-374F7E8B7174}" presName="sibTrans" presStyleCnt="0"/>
      <dgm:spPr/>
    </dgm:pt>
    <dgm:pt modelId="{6C318F29-68FC-44DF-AEB3-F95AB7184509}" type="pres">
      <dgm:prSet presAssocID="{D3593F1D-190E-42B6-8F73-FCE6321E2323}" presName="node" presStyleLbl="node1" presStyleIdx="2" presStyleCnt="5">
        <dgm:presLayoutVars>
          <dgm:bulletEnabled val="1"/>
        </dgm:presLayoutVars>
      </dgm:prSet>
      <dgm:spPr/>
      <dgm:t>
        <a:bodyPr/>
        <a:lstStyle/>
        <a:p>
          <a:endParaRPr lang="en-US"/>
        </a:p>
      </dgm:t>
    </dgm:pt>
    <dgm:pt modelId="{6EA543CF-DCDE-4650-8CF1-0951844F1DE6}" type="pres">
      <dgm:prSet presAssocID="{0DEB03F3-8D27-43C5-A858-834637EE98D2}" presName="sibTrans" presStyleCnt="0"/>
      <dgm:spPr/>
    </dgm:pt>
    <dgm:pt modelId="{4CDE1F3A-5089-4403-B02F-FE545190B854}" type="pres">
      <dgm:prSet presAssocID="{0BF935CA-82C4-46C7-84FB-9E0D2474F1A3}" presName="node" presStyleLbl="node1" presStyleIdx="3" presStyleCnt="5">
        <dgm:presLayoutVars>
          <dgm:bulletEnabled val="1"/>
        </dgm:presLayoutVars>
      </dgm:prSet>
      <dgm:spPr/>
      <dgm:t>
        <a:bodyPr/>
        <a:lstStyle/>
        <a:p>
          <a:endParaRPr lang="en-US"/>
        </a:p>
      </dgm:t>
    </dgm:pt>
    <dgm:pt modelId="{C19297EB-9292-49AA-8166-323305E2A43F}" type="pres">
      <dgm:prSet presAssocID="{C4D76977-C7FB-44D3-97C8-26EB6608D6A9}" presName="sibTrans" presStyleCnt="0"/>
      <dgm:spPr/>
    </dgm:pt>
    <dgm:pt modelId="{58F25E4C-9647-45E3-B7B7-A6B624515E68}" type="pres">
      <dgm:prSet presAssocID="{4D9228C8-45A5-4775-8DB6-7DB5EF3C003E}" presName="node" presStyleLbl="node1" presStyleIdx="4" presStyleCnt="5">
        <dgm:presLayoutVars>
          <dgm:bulletEnabled val="1"/>
        </dgm:presLayoutVars>
      </dgm:prSet>
      <dgm:spPr/>
      <dgm:t>
        <a:bodyPr/>
        <a:lstStyle/>
        <a:p>
          <a:endParaRPr lang="en-US"/>
        </a:p>
      </dgm:t>
    </dgm:pt>
  </dgm:ptLst>
  <dgm:cxnLst>
    <dgm:cxn modelId="{8F7477AE-BFA3-41FD-81B0-D1E8A9806A6A}" type="presOf" srcId="{D3593F1D-190E-42B6-8F73-FCE6321E2323}" destId="{6C318F29-68FC-44DF-AEB3-F95AB7184509}" srcOrd="0" destOrd="0" presId="urn:microsoft.com/office/officeart/2005/8/layout/hList6"/>
    <dgm:cxn modelId="{CD340008-D56F-4ED2-AC5A-F2F57C0D29DA}" type="presOf" srcId="{AD39995C-9AED-4384-8610-4F3FE868A9E2}" destId="{4EEC1067-1FFE-496B-BFA9-116F370DA18B}" srcOrd="0" destOrd="0" presId="urn:microsoft.com/office/officeart/2005/8/layout/hList6"/>
    <dgm:cxn modelId="{397028C7-18D2-43FE-9E2E-78888219AD3E}" srcId="{D3593F1D-190E-42B6-8F73-FCE6321E2323}" destId="{8E975ED0-477A-45D8-96D4-5FB84AE35E11}" srcOrd="0" destOrd="0" parTransId="{BAB5D231-C914-45A7-97F5-278F4F77F464}" sibTransId="{8425541E-7A3E-4CD7-BDB5-F57E02313D7E}"/>
    <dgm:cxn modelId="{39214D91-B9F5-4B5D-B979-12FEB599DDA0}" type="presOf" srcId="{4D9228C8-45A5-4775-8DB6-7DB5EF3C003E}" destId="{58F25E4C-9647-45E3-B7B7-A6B624515E68}" srcOrd="0" destOrd="0" presId="urn:microsoft.com/office/officeart/2005/8/layout/hList6"/>
    <dgm:cxn modelId="{812CBD87-AC78-416D-9009-83DECEA88504}" type="presOf" srcId="{C03F7999-D27B-4312-9E43-D015AA88E9A3}" destId="{14F86CE3-0CEF-4A89-AA71-EA5847BE0B7C}" srcOrd="0" destOrd="2" presId="urn:microsoft.com/office/officeart/2005/8/layout/hList6"/>
    <dgm:cxn modelId="{777FEA9C-00AA-43E8-B0E6-F083E5EBF964}" type="presOf" srcId="{2332CAE5-7D04-42FB-A913-EB20A47B7589}" destId="{3D13EC72-F50A-4736-A3C0-5EEDDE5140CE}" srcOrd="0" destOrd="1" presId="urn:microsoft.com/office/officeart/2005/8/layout/hList6"/>
    <dgm:cxn modelId="{FDFE7844-F144-49D3-8E60-73DE3322B851}" type="presOf" srcId="{4DB5F892-DABE-4AB7-9C1E-3C51B82CFFBC}" destId="{6C318F29-68FC-44DF-AEB3-F95AB7184509}" srcOrd="0" destOrd="4" presId="urn:microsoft.com/office/officeart/2005/8/layout/hList6"/>
    <dgm:cxn modelId="{7C30D172-0F2B-4C6E-8995-0735B2AB441C}" type="presOf" srcId="{23AEAA63-E6A2-4556-AB58-3BC6DB9B85D4}" destId="{14F86CE3-0CEF-4A89-AA71-EA5847BE0B7C}" srcOrd="0" destOrd="0" presId="urn:microsoft.com/office/officeart/2005/8/layout/hList6"/>
    <dgm:cxn modelId="{24777A0B-CC57-4EA0-A2E0-5B28E38E0512}" type="presOf" srcId="{EDD929C4-C49D-4125-875E-3ADA0437D455}" destId="{6C318F29-68FC-44DF-AEB3-F95AB7184509}" srcOrd="0" destOrd="2" presId="urn:microsoft.com/office/officeart/2005/8/layout/hList6"/>
    <dgm:cxn modelId="{ADA68A5F-D494-4238-8040-611F9BC1BA1F}" srcId="{23AEAA63-E6A2-4556-AB58-3BC6DB9B85D4}" destId="{C03F7999-D27B-4312-9E43-D015AA88E9A3}" srcOrd="1" destOrd="0" parTransId="{E78366B2-5CD3-43CB-8C9E-2B0D99405EB8}" sibTransId="{CFE5A95D-C024-4597-A973-03AD322E9A64}"/>
    <dgm:cxn modelId="{623DA4B4-27FE-4F7F-92B0-5EFB9DEFC689}" srcId="{AD39995C-9AED-4384-8610-4F3FE868A9E2}" destId="{D3593F1D-190E-42B6-8F73-FCE6321E2323}" srcOrd="2" destOrd="0" parTransId="{2407CDDB-8EFE-4375-B45F-10C9A7975770}" sibTransId="{0DEB03F3-8D27-43C5-A858-834637EE98D2}"/>
    <dgm:cxn modelId="{9B99D6BC-60D1-463A-B500-299355E921B3}" srcId="{257A9331-8B04-482D-ACC1-A58B68C83357}" destId="{0D004442-B951-44F4-AB32-3902ACFCF572}" srcOrd="1" destOrd="0" parTransId="{79649054-16FB-42E9-9A92-27A13051C135}" sibTransId="{0405F34A-D87B-4515-9A01-2E9D088594EA}"/>
    <dgm:cxn modelId="{3983EBE2-B145-4CAF-B4DD-3DEAFDBD5E07}" type="presOf" srcId="{878EDD5F-F60D-4C11-810E-FE455E1494DF}" destId="{14F86CE3-0CEF-4A89-AA71-EA5847BE0B7C}" srcOrd="0" destOrd="1" presId="urn:microsoft.com/office/officeart/2005/8/layout/hList6"/>
    <dgm:cxn modelId="{4B7EB883-1715-40B8-B8EA-62FA868CA381}" srcId="{257A9331-8B04-482D-ACC1-A58B68C83357}" destId="{2332CAE5-7D04-42FB-A913-EB20A47B7589}" srcOrd="0" destOrd="0" parTransId="{0CCF6672-914D-4D64-ABF5-E1914365D17F}" sibTransId="{8D7DB536-0D62-4091-BCAF-95FEEE60B314}"/>
    <dgm:cxn modelId="{4A244D83-F5FA-45CD-ABF9-531C72F4CFAB}" srcId="{AD39995C-9AED-4384-8610-4F3FE868A9E2}" destId="{4D9228C8-45A5-4775-8DB6-7DB5EF3C003E}" srcOrd="4" destOrd="0" parTransId="{FA3263E9-5FCF-4E5B-ABED-DE4EABC9A397}" sibTransId="{438D556D-F0E7-47CD-9D4C-E59E0F8ADA26}"/>
    <dgm:cxn modelId="{7AD01BFC-D63E-44DB-8D45-B88A5E5D3176}" srcId="{AD39995C-9AED-4384-8610-4F3FE868A9E2}" destId="{257A9331-8B04-482D-ACC1-A58B68C83357}" srcOrd="0" destOrd="0" parTransId="{8DF9520D-66D4-471A-A631-82EC9EED0D26}" sibTransId="{04CC6B8E-91D5-4358-84D2-F934FC243225}"/>
    <dgm:cxn modelId="{FB1B34D6-93DF-46C7-A475-5B0B38ADE73C}" type="presOf" srcId="{0D004442-B951-44F4-AB32-3902ACFCF572}" destId="{3D13EC72-F50A-4736-A3C0-5EEDDE5140CE}" srcOrd="0" destOrd="2" presId="urn:microsoft.com/office/officeart/2005/8/layout/hList6"/>
    <dgm:cxn modelId="{2114A70D-1A46-4FC2-B20E-0C505DD99C8C}" srcId="{AD39995C-9AED-4384-8610-4F3FE868A9E2}" destId="{23AEAA63-E6A2-4556-AB58-3BC6DB9B85D4}" srcOrd="1" destOrd="0" parTransId="{FBFB2974-CE49-4B5F-8B2B-AA09888A0397}" sibTransId="{DADE7766-2F6D-46F9-A954-374F7E8B7174}"/>
    <dgm:cxn modelId="{B3EF63EF-E63F-406A-9EE9-2572830CFF73}" type="presOf" srcId="{BBA969E2-AC2E-4494-ACCF-8DE9D0A6D428}" destId="{6C318F29-68FC-44DF-AEB3-F95AB7184509}" srcOrd="0" destOrd="3" presId="urn:microsoft.com/office/officeart/2005/8/layout/hList6"/>
    <dgm:cxn modelId="{6EF4DD24-F5F8-4612-9997-814B95508210}" srcId="{D3593F1D-190E-42B6-8F73-FCE6321E2323}" destId="{4DB5F892-DABE-4AB7-9C1E-3C51B82CFFBC}" srcOrd="3" destOrd="0" parTransId="{89EE9542-3B1F-46EC-BD72-BDC1CE0149FF}" sibTransId="{3142E82C-333C-47F6-B83F-CF74F122E4BC}"/>
    <dgm:cxn modelId="{5495149A-F57C-45E2-8487-932052DF7673}" srcId="{23AEAA63-E6A2-4556-AB58-3BC6DB9B85D4}" destId="{878EDD5F-F60D-4C11-810E-FE455E1494DF}" srcOrd="0" destOrd="0" parTransId="{8A585FA5-B776-4530-9B78-3E398BD5480E}" sibTransId="{FE1F7F9D-BD2C-437E-9DEE-977964240722}"/>
    <dgm:cxn modelId="{AB4C2A67-C097-480E-9035-8BA1B90248D0}" type="presOf" srcId="{257A9331-8B04-482D-ACC1-A58B68C83357}" destId="{3D13EC72-F50A-4736-A3C0-5EEDDE5140CE}" srcOrd="0" destOrd="0" presId="urn:microsoft.com/office/officeart/2005/8/layout/hList6"/>
    <dgm:cxn modelId="{5927324A-4370-4D1B-8C2E-9B71BE327C7E}" srcId="{D3593F1D-190E-42B6-8F73-FCE6321E2323}" destId="{EDD929C4-C49D-4125-875E-3ADA0437D455}" srcOrd="1" destOrd="0" parTransId="{6CFC1F34-740E-4507-A010-0FD56FE4246B}" sibTransId="{91E242E4-70B6-4763-AB4D-D652E2BB8991}"/>
    <dgm:cxn modelId="{51D5D5EF-C7A5-45AD-8EC4-A2C736C574AA}" srcId="{AD39995C-9AED-4384-8610-4F3FE868A9E2}" destId="{0BF935CA-82C4-46C7-84FB-9E0D2474F1A3}" srcOrd="3" destOrd="0" parTransId="{419B7B00-4866-40CB-B7DF-14FDEE59A750}" sibTransId="{C4D76977-C7FB-44D3-97C8-26EB6608D6A9}"/>
    <dgm:cxn modelId="{8E2E9083-2054-494E-8E31-8A11F345FB08}" srcId="{D3593F1D-190E-42B6-8F73-FCE6321E2323}" destId="{BBA969E2-AC2E-4494-ACCF-8DE9D0A6D428}" srcOrd="2" destOrd="0" parTransId="{02263F7B-F3AD-46A5-8DC6-558B42C68896}" sibTransId="{93E09B4C-DF74-4017-824D-93E9AC4E2925}"/>
    <dgm:cxn modelId="{65157386-4461-4A61-8C15-8F73FE54D4A8}" type="presOf" srcId="{8E975ED0-477A-45D8-96D4-5FB84AE35E11}" destId="{6C318F29-68FC-44DF-AEB3-F95AB7184509}" srcOrd="0" destOrd="1" presId="urn:microsoft.com/office/officeart/2005/8/layout/hList6"/>
    <dgm:cxn modelId="{A69A955C-24CE-4512-9880-B64F84117D91}" type="presOf" srcId="{0BF935CA-82C4-46C7-84FB-9E0D2474F1A3}" destId="{4CDE1F3A-5089-4403-B02F-FE545190B854}" srcOrd="0" destOrd="0" presId="urn:microsoft.com/office/officeart/2005/8/layout/hList6"/>
    <dgm:cxn modelId="{FEFF279F-2CBD-48DA-9269-5DA0F5C7C99C}" type="presParOf" srcId="{4EEC1067-1FFE-496B-BFA9-116F370DA18B}" destId="{3D13EC72-F50A-4736-A3C0-5EEDDE5140CE}" srcOrd="0" destOrd="0" presId="urn:microsoft.com/office/officeart/2005/8/layout/hList6"/>
    <dgm:cxn modelId="{55E1EBD0-EF8F-4713-82BA-5B5AA6D7CF85}" type="presParOf" srcId="{4EEC1067-1FFE-496B-BFA9-116F370DA18B}" destId="{EE4FAC6C-4329-4620-BF81-136BD440213A}" srcOrd="1" destOrd="0" presId="urn:microsoft.com/office/officeart/2005/8/layout/hList6"/>
    <dgm:cxn modelId="{0F33671C-6E68-4A18-A886-AB4214763AEC}" type="presParOf" srcId="{4EEC1067-1FFE-496B-BFA9-116F370DA18B}" destId="{14F86CE3-0CEF-4A89-AA71-EA5847BE0B7C}" srcOrd="2" destOrd="0" presId="urn:microsoft.com/office/officeart/2005/8/layout/hList6"/>
    <dgm:cxn modelId="{B10B750F-B834-4E30-AFDC-0F2BA9BE244E}" type="presParOf" srcId="{4EEC1067-1FFE-496B-BFA9-116F370DA18B}" destId="{F1095AF6-817F-4ED7-BC36-B6E85B23E831}" srcOrd="3" destOrd="0" presId="urn:microsoft.com/office/officeart/2005/8/layout/hList6"/>
    <dgm:cxn modelId="{A9530DE4-4356-4D25-BC8E-6B9967F48E89}" type="presParOf" srcId="{4EEC1067-1FFE-496B-BFA9-116F370DA18B}" destId="{6C318F29-68FC-44DF-AEB3-F95AB7184509}" srcOrd="4" destOrd="0" presId="urn:microsoft.com/office/officeart/2005/8/layout/hList6"/>
    <dgm:cxn modelId="{35ECDED3-D0F3-4F4C-82E8-D88B64758B83}" type="presParOf" srcId="{4EEC1067-1FFE-496B-BFA9-116F370DA18B}" destId="{6EA543CF-DCDE-4650-8CF1-0951844F1DE6}" srcOrd="5" destOrd="0" presId="urn:microsoft.com/office/officeart/2005/8/layout/hList6"/>
    <dgm:cxn modelId="{44BF6689-5569-432B-B279-9139B7579946}" type="presParOf" srcId="{4EEC1067-1FFE-496B-BFA9-116F370DA18B}" destId="{4CDE1F3A-5089-4403-B02F-FE545190B854}" srcOrd="6" destOrd="0" presId="urn:microsoft.com/office/officeart/2005/8/layout/hList6"/>
    <dgm:cxn modelId="{10E76E84-EE2C-44EA-8CE3-B41C2DBB9DC2}" type="presParOf" srcId="{4EEC1067-1FFE-496B-BFA9-116F370DA18B}" destId="{C19297EB-9292-49AA-8166-323305E2A43F}" srcOrd="7" destOrd="0" presId="urn:microsoft.com/office/officeart/2005/8/layout/hList6"/>
    <dgm:cxn modelId="{891EE573-8C38-424E-8C91-E305D470ECE4}" type="presParOf" srcId="{4EEC1067-1FFE-496B-BFA9-116F370DA18B}" destId="{58F25E4C-9647-45E3-B7B7-A6B624515E68}" srcOrd="8" destOrd="0" presId="urn:microsoft.com/office/officeart/2005/8/layout/hList6"/>
  </dgm:cxnLst>
  <dgm:bg/>
  <dgm:whole/>
</dgm:dataModel>
</file>

<file path=ppt/diagrams/data2.xml><?xml version="1.0" encoding="utf-8"?>
<dgm:dataModel xmlns:dgm="http://schemas.openxmlformats.org/drawingml/2006/diagram" xmlns:a="http://schemas.openxmlformats.org/drawingml/2006/main">
  <dgm:ptLst>
    <dgm:pt modelId="{F213B4C8-0E92-4280-AB90-C3FF81A251E1}" type="doc">
      <dgm:prSet loTypeId="urn:microsoft.com/office/officeart/2005/8/layout/vProcess5" loCatId="process" qsTypeId="urn:microsoft.com/office/officeart/2005/8/quickstyle/simple3" qsCatId="simple" csTypeId="urn:microsoft.com/office/officeart/2005/8/colors/colorful2" csCatId="colorful" phldr="1"/>
      <dgm:spPr/>
      <dgm:t>
        <a:bodyPr/>
        <a:lstStyle/>
        <a:p>
          <a:endParaRPr lang="en-US"/>
        </a:p>
      </dgm:t>
    </dgm:pt>
    <dgm:pt modelId="{41FC6255-7E12-47D0-8DEB-DE5BC93028FE}">
      <dgm:prSet phldrT="[Text]"/>
      <dgm:spPr/>
      <dgm:t>
        <a:bodyPr/>
        <a:lstStyle/>
        <a:p>
          <a:r>
            <a:rPr lang="en-US" dirty="0" smtClean="0"/>
            <a:t>Pre sleep</a:t>
          </a:r>
        </a:p>
        <a:p>
          <a:r>
            <a:rPr lang="en-US" dirty="0" err="1" smtClean="0">
              <a:sym typeface="Wingdings" pitchFamily="2" charset="2"/>
            </a:rPr>
            <a:t>Ditandai</a:t>
          </a:r>
          <a:r>
            <a:rPr lang="en-US" dirty="0" smtClean="0">
              <a:sym typeface="Wingdings" pitchFamily="2" charset="2"/>
            </a:rPr>
            <a:t> rasa </a:t>
          </a:r>
          <a:r>
            <a:rPr lang="en-US" dirty="0" err="1" smtClean="0">
              <a:sym typeface="Wingdings" pitchFamily="2" charset="2"/>
            </a:rPr>
            <a:t>rileks</a:t>
          </a:r>
          <a:r>
            <a:rPr lang="en-US" dirty="0" smtClean="0">
              <a:sym typeface="Wingdings" pitchFamily="2" charset="2"/>
            </a:rPr>
            <a:t>, </a:t>
          </a:r>
          <a:r>
            <a:rPr lang="en-US" dirty="0" err="1" smtClean="0">
              <a:sym typeface="Wingdings" pitchFamily="2" charset="2"/>
            </a:rPr>
            <a:t>kantuk</a:t>
          </a:r>
          <a:r>
            <a:rPr lang="en-US" dirty="0" smtClean="0">
              <a:sym typeface="Wingdings" pitchFamily="2" charset="2"/>
            </a:rPr>
            <a:t>  gel </a:t>
          </a:r>
          <a:r>
            <a:rPr lang="en-US" dirty="0" err="1" smtClean="0">
              <a:sym typeface="Wingdings" pitchFamily="2" charset="2"/>
            </a:rPr>
            <a:t>alfa</a:t>
          </a:r>
          <a:r>
            <a:rPr lang="en-US" dirty="0" smtClean="0">
              <a:sym typeface="Wingdings" pitchFamily="2" charset="2"/>
            </a:rPr>
            <a:t>, 8-12 cycles/second (Hertz)</a:t>
          </a:r>
          <a:endParaRPr lang="en-US" dirty="0" smtClean="0"/>
        </a:p>
      </dgm:t>
    </dgm:pt>
    <dgm:pt modelId="{CBCD1307-3E52-4CC3-A51A-3110CC1B0DC2}" type="parTrans" cxnId="{38FFEE54-AAAD-4FA8-A056-665691AAED48}">
      <dgm:prSet/>
      <dgm:spPr/>
      <dgm:t>
        <a:bodyPr/>
        <a:lstStyle/>
        <a:p>
          <a:endParaRPr lang="en-US"/>
        </a:p>
      </dgm:t>
    </dgm:pt>
    <dgm:pt modelId="{E5BF823E-8330-44D5-A2B3-C043768132D2}" type="sibTrans" cxnId="{38FFEE54-AAAD-4FA8-A056-665691AAED48}">
      <dgm:prSet/>
      <dgm:spPr/>
      <dgm:t>
        <a:bodyPr/>
        <a:lstStyle/>
        <a:p>
          <a:endParaRPr lang="en-US"/>
        </a:p>
      </dgm:t>
    </dgm:pt>
    <dgm:pt modelId="{6E76D50A-5B19-46F0-AA34-73116FE63DAD}">
      <dgm:prSet phldrT="[Text]"/>
      <dgm:spPr/>
      <dgm:t>
        <a:bodyPr/>
        <a:lstStyle/>
        <a:p>
          <a:r>
            <a:rPr lang="en-US" dirty="0" smtClean="0"/>
            <a:t>Non REM</a:t>
          </a:r>
          <a:endParaRPr lang="en-US" dirty="0"/>
        </a:p>
      </dgm:t>
    </dgm:pt>
    <dgm:pt modelId="{BA8BE3FD-D970-4A64-B4BE-6D998A71B65C}" type="parTrans" cxnId="{AE284157-8758-4BD9-AF69-AE62587CD6AF}">
      <dgm:prSet/>
      <dgm:spPr/>
      <dgm:t>
        <a:bodyPr/>
        <a:lstStyle/>
        <a:p>
          <a:endParaRPr lang="en-US"/>
        </a:p>
      </dgm:t>
    </dgm:pt>
    <dgm:pt modelId="{D1FF347C-8C0D-4D70-A164-5654C745E433}" type="sibTrans" cxnId="{AE284157-8758-4BD9-AF69-AE62587CD6AF}">
      <dgm:prSet/>
      <dgm:spPr/>
      <dgm:t>
        <a:bodyPr/>
        <a:lstStyle/>
        <a:p>
          <a:endParaRPr lang="en-US"/>
        </a:p>
      </dgm:t>
    </dgm:pt>
    <dgm:pt modelId="{84DD7D87-93CF-489E-9DEF-FEB0008961BA}">
      <dgm:prSet phldrT="[Text]"/>
      <dgm:spPr/>
      <dgm:t>
        <a:bodyPr/>
        <a:lstStyle/>
        <a:p>
          <a:r>
            <a:rPr lang="en-US" dirty="0" smtClean="0"/>
            <a:t>REM</a:t>
          </a:r>
          <a:endParaRPr lang="en-US" dirty="0"/>
        </a:p>
      </dgm:t>
    </dgm:pt>
    <dgm:pt modelId="{B75B8654-D15E-40B6-A463-125DD6BC1314}" type="parTrans" cxnId="{70EC5452-E4DA-418C-B44D-DCDF8EF6C9C1}">
      <dgm:prSet/>
      <dgm:spPr/>
      <dgm:t>
        <a:bodyPr/>
        <a:lstStyle/>
        <a:p>
          <a:endParaRPr lang="en-US"/>
        </a:p>
      </dgm:t>
    </dgm:pt>
    <dgm:pt modelId="{0FF88D57-4376-4D6B-830E-D23C366EE3BF}" type="sibTrans" cxnId="{70EC5452-E4DA-418C-B44D-DCDF8EF6C9C1}">
      <dgm:prSet/>
      <dgm:spPr/>
      <dgm:t>
        <a:bodyPr/>
        <a:lstStyle/>
        <a:p>
          <a:endParaRPr lang="en-US"/>
        </a:p>
      </dgm:t>
    </dgm:pt>
    <dgm:pt modelId="{636B38FF-ED10-4405-8B2B-1B1F18091378}" type="pres">
      <dgm:prSet presAssocID="{F213B4C8-0E92-4280-AB90-C3FF81A251E1}" presName="outerComposite" presStyleCnt="0">
        <dgm:presLayoutVars>
          <dgm:chMax val="5"/>
          <dgm:dir/>
          <dgm:resizeHandles val="exact"/>
        </dgm:presLayoutVars>
      </dgm:prSet>
      <dgm:spPr/>
      <dgm:t>
        <a:bodyPr/>
        <a:lstStyle/>
        <a:p>
          <a:endParaRPr lang="en-US"/>
        </a:p>
      </dgm:t>
    </dgm:pt>
    <dgm:pt modelId="{8DCF7019-7F24-43C3-B189-82C108BD0DCF}" type="pres">
      <dgm:prSet presAssocID="{F213B4C8-0E92-4280-AB90-C3FF81A251E1}" presName="dummyMaxCanvas" presStyleCnt="0">
        <dgm:presLayoutVars/>
      </dgm:prSet>
      <dgm:spPr/>
    </dgm:pt>
    <dgm:pt modelId="{A2E32074-89D1-4A60-9CC4-5A5112F339DD}" type="pres">
      <dgm:prSet presAssocID="{F213B4C8-0E92-4280-AB90-C3FF81A251E1}" presName="ThreeNodes_1" presStyleLbl="node1" presStyleIdx="0" presStyleCnt="3">
        <dgm:presLayoutVars>
          <dgm:bulletEnabled val="1"/>
        </dgm:presLayoutVars>
      </dgm:prSet>
      <dgm:spPr/>
      <dgm:t>
        <a:bodyPr/>
        <a:lstStyle/>
        <a:p>
          <a:endParaRPr lang="en-US"/>
        </a:p>
      </dgm:t>
    </dgm:pt>
    <dgm:pt modelId="{333CD19C-B427-4746-8667-A426232966D8}" type="pres">
      <dgm:prSet presAssocID="{F213B4C8-0E92-4280-AB90-C3FF81A251E1}" presName="ThreeNodes_2" presStyleLbl="node1" presStyleIdx="1" presStyleCnt="3">
        <dgm:presLayoutVars>
          <dgm:bulletEnabled val="1"/>
        </dgm:presLayoutVars>
      </dgm:prSet>
      <dgm:spPr/>
      <dgm:t>
        <a:bodyPr/>
        <a:lstStyle/>
        <a:p>
          <a:endParaRPr lang="en-US"/>
        </a:p>
      </dgm:t>
    </dgm:pt>
    <dgm:pt modelId="{F358FFDB-7CF4-4561-98CF-E2273C1A9B46}" type="pres">
      <dgm:prSet presAssocID="{F213B4C8-0E92-4280-AB90-C3FF81A251E1}" presName="ThreeNodes_3" presStyleLbl="node1" presStyleIdx="2" presStyleCnt="3">
        <dgm:presLayoutVars>
          <dgm:bulletEnabled val="1"/>
        </dgm:presLayoutVars>
      </dgm:prSet>
      <dgm:spPr/>
      <dgm:t>
        <a:bodyPr/>
        <a:lstStyle/>
        <a:p>
          <a:endParaRPr lang="en-US"/>
        </a:p>
      </dgm:t>
    </dgm:pt>
    <dgm:pt modelId="{294D9385-8949-4B28-88F2-8AB9D7647318}" type="pres">
      <dgm:prSet presAssocID="{F213B4C8-0E92-4280-AB90-C3FF81A251E1}" presName="ThreeConn_1-2" presStyleLbl="fgAccFollowNode1" presStyleIdx="0" presStyleCnt="2">
        <dgm:presLayoutVars>
          <dgm:bulletEnabled val="1"/>
        </dgm:presLayoutVars>
      </dgm:prSet>
      <dgm:spPr/>
      <dgm:t>
        <a:bodyPr/>
        <a:lstStyle/>
        <a:p>
          <a:endParaRPr lang="en-US"/>
        </a:p>
      </dgm:t>
    </dgm:pt>
    <dgm:pt modelId="{FD6AA850-5152-4F41-A0D8-B370FD8FE552}" type="pres">
      <dgm:prSet presAssocID="{F213B4C8-0E92-4280-AB90-C3FF81A251E1}" presName="ThreeConn_2-3" presStyleLbl="fgAccFollowNode1" presStyleIdx="1" presStyleCnt="2">
        <dgm:presLayoutVars>
          <dgm:bulletEnabled val="1"/>
        </dgm:presLayoutVars>
      </dgm:prSet>
      <dgm:spPr/>
      <dgm:t>
        <a:bodyPr/>
        <a:lstStyle/>
        <a:p>
          <a:endParaRPr lang="en-US"/>
        </a:p>
      </dgm:t>
    </dgm:pt>
    <dgm:pt modelId="{09EDEF55-B871-4C5B-AE2A-CF7EF7636CC9}" type="pres">
      <dgm:prSet presAssocID="{F213B4C8-0E92-4280-AB90-C3FF81A251E1}" presName="ThreeNodes_1_text" presStyleLbl="node1" presStyleIdx="2" presStyleCnt="3">
        <dgm:presLayoutVars>
          <dgm:bulletEnabled val="1"/>
        </dgm:presLayoutVars>
      </dgm:prSet>
      <dgm:spPr/>
      <dgm:t>
        <a:bodyPr/>
        <a:lstStyle/>
        <a:p>
          <a:endParaRPr lang="en-US"/>
        </a:p>
      </dgm:t>
    </dgm:pt>
    <dgm:pt modelId="{4BA65CE9-BF3A-4FE9-AA33-7C298C1989FF}" type="pres">
      <dgm:prSet presAssocID="{F213B4C8-0E92-4280-AB90-C3FF81A251E1}" presName="ThreeNodes_2_text" presStyleLbl="node1" presStyleIdx="2" presStyleCnt="3">
        <dgm:presLayoutVars>
          <dgm:bulletEnabled val="1"/>
        </dgm:presLayoutVars>
      </dgm:prSet>
      <dgm:spPr/>
      <dgm:t>
        <a:bodyPr/>
        <a:lstStyle/>
        <a:p>
          <a:endParaRPr lang="en-US"/>
        </a:p>
      </dgm:t>
    </dgm:pt>
    <dgm:pt modelId="{F22F66EB-CD54-4341-A7D7-13876EB81F38}" type="pres">
      <dgm:prSet presAssocID="{F213B4C8-0E92-4280-AB90-C3FF81A251E1}" presName="ThreeNodes_3_text" presStyleLbl="node1" presStyleIdx="2" presStyleCnt="3">
        <dgm:presLayoutVars>
          <dgm:bulletEnabled val="1"/>
        </dgm:presLayoutVars>
      </dgm:prSet>
      <dgm:spPr/>
      <dgm:t>
        <a:bodyPr/>
        <a:lstStyle/>
        <a:p>
          <a:endParaRPr lang="en-US"/>
        </a:p>
      </dgm:t>
    </dgm:pt>
  </dgm:ptLst>
  <dgm:cxnLst>
    <dgm:cxn modelId="{A5EFB0F9-DFF1-4A3F-89AF-9C7F29DC0038}" type="presOf" srcId="{41FC6255-7E12-47D0-8DEB-DE5BC93028FE}" destId="{09EDEF55-B871-4C5B-AE2A-CF7EF7636CC9}" srcOrd="1" destOrd="0" presId="urn:microsoft.com/office/officeart/2005/8/layout/vProcess5"/>
    <dgm:cxn modelId="{AA920AA2-2C73-4AD4-9C78-3031F7891415}" type="presOf" srcId="{84DD7D87-93CF-489E-9DEF-FEB0008961BA}" destId="{F22F66EB-CD54-4341-A7D7-13876EB81F38}" srcOrd="1" destOrd="0" presId="urn:microsoft.com/office/officeart/2005/8/layout/vProcess5"/>
    <dgm:cxn modelId="{AE284157-8758-4BD9-AF69-AE62587CD6AF}" srcId="{F213B4C8-0E92-4280-AB90-C3FF81A251E1}" destId="{6E76D50A-5B19-46F0-AA34-73116FE63DAD}" srcOrd="1" destOrd="0" parTransId="{BA8BE3FD-D970-4A64-B4BE-6D998A71B65C}" sibTransId="{D1FF347C-8C0D-4D70-A164-5654C745E433}"/>
    <dgm:cxn modelId="{38FFEE54-AAAD-4FA8-A056-665691AAED48}" srcId="{F213B4C8-0E92-4280-AB90-C3FF81A251E1}" destId="{41FC6255-7E12-47D0-8DEB-DE5BC93028FE}" srcOrd="0" destOrd="0" parTransId="{CBCD1307-3E52-4CC3-A51A-3110CC1B0DC2}" sibTransId="{E5BF823E-8330-44D5-A2B3-C043768132D2}"/>
    <dgm:cxn modelId="{70EC5452-E4DA-418C-B44D-DCDF8EF6C9C1}" srcId="{F213B4C8-0E92-4280-AB90-C3FF81A251E1}" destId="{84DD7D87-93CF-489E-9DEF-FEB0008961BA}" srcOrd="2" destOrd="0" parTransId="{B75B8654-D15E-40B6-A463-125DD6BC1314}" sibTransId="{0FF88D57-4376-4D6B-830E-D23C366EE3BF}"/>
    <dgm:cxn modelId="{B4584CF7-8778-4242-93EC-3798F258CCD8}" type="presOf" srcId="{41FC6255-7E12-47D0-8DEB-DE5BC93028FE}" destId="{A2E32074-89D1-4A60-9CC4-5A5112F339DD}" srcOrd="0" destOrd="0" presId="urn:microsoft.com/office/officeart/2005/8/layout/vProcess5"/>
    <dgm:cxn modelId="{C9796824-F84E-4D84-A56B-7C2EE22E14DC}" type="presOf" srcId="{E5BF823E-8330-44D5-A2B3-C043768132D2}" destId="{294D9385-8949-4B28-88F2-8AB9D7647318}" srcOrd="0" destOrd="0" presId="urn:microsoft.com/office/officeart/2005/8/layout/vProcess5"/>
    <dgm:cxn modelId="{DD5896EA-1AF6-4B34-A9C8-28801F54B42A}" type="presOf" srcId="{84DD7D87-93CF-489E-9DEF-FEB0008961BA}" destId="{F358FFDB-7CF4-4561-98CF-E2273C1A9B46}" srcOrd="0" destOrd="0" presId="urn:microsoft.com/office/officeart/2005/8/layout/vProcess5"/>
    <dgm:cxn modelId="{A98220BD-140C-47F3-8565-C426D9E75FCB}" type="presOf" srcId="{6E76D50A-5B19-46F0-AA34-73116FE63DAD}" destId="{4BA65CE9-BF3A-4FE9-AA33-7C298C1989FF}" srcOrd="1" destOrd="0" presId="urn:microsoft.com/office/officeart/2005/8/layout/vProcess5"/>
    <dgm:cxn modelId="{2D1A425F-E005-46F0-94CE-FB290B4BB789}" type="presOf" srcId="{D1FF347C-8C0D-4D70-A164-5654C745E433}" destId="{FD6AA850-5152-4F41-A0D8-B370FD8FE552}" srcOrd="0" destOrd="0" presId="urn:microsoft.com/office/officeart/2005/8/layout/vProcess5"/>
    <dgm:cxn modelId="{4F6F1C5E-00A6-4A7B-9EF4-3FB1386B581A}" type="presOf" srcId="{F213B4C8-0E92-4280-AB90-C3FF81A251E1}" destId="{636B38FF-ED10-4405-8B2B-1B1F18091378}" srcOrd="0" destOrd="0" presId="urn:microsoft.com/office/officeart/2005/8/layout/vProcess5"/>
    <dgm:cxn modelId="{24C289E4-CB81-4164-BC53-B4616711A3C5}" type="presOf" srcId="{6E76D50A-5B19-46F0-AA34-73116FE63DAD}" destId="{333CD19C-B427-4746-8667-A426232966D8}" srcOrd="0" destOrd="0" presId="urn:microsoft.com/office/officeart/2005/8/layout/vProcess5"/>
    <dgm:cxn modelId="{F8BE63C8-7316-4DE3-A38E-0A328152A968}" type="presParOf" srcId="{636B38FF-ED10-4405-8B2B-1B1F18091378}" destId="{8DCF7019-7F24-43C3-B189-82C108BD0DCF}" srcOrd="0" destOrd="0" presId="urn:microsoft.com/office/officeart/2005/8/layout/vProcess5"/>
    <dgm:cxn modelId="{0E4DA05F-CAAB-4108-B8F7-72B1DA4C1B0E}" type="presParOf" srcId="{636B38FF-ED10-4405-8B2B-1B1F18091378}" destId="{A2E32074-89D1-4A60-9CC4-5A5112F339DD}" srcOrd="1" destOrd="0" presId="urn:microsoft.com/office/officeart/2005/8/layout/vProcess5"/>
    <dgm:cxn modelId="{DA30E860-71E2-4B96-9AD3-A5F6EAAFCDFF}" type="presParOf" srcId="{636B38FF-ED10-4405-8B2B-1B1F18091378}" destId="{333CD19C-B427-4746-8667-A426232966D8}" srcOrd="2" destOrd="0" presId="urn:microsoft.com/office/officeart/2005/8/layout/vProcess5"/>
    <dgm:cxn modelId="{4D84A7AE-C337-4BD5-9E0E-095F3B148CE0}" type="presParOf" srcId="{636B38FF-ED10-4405-8B2B-1B1F18091378}" destId="{F358FFDB-7CF4-4561-98CF-E2273C1A9B46}" srcOrd="3" destOrd="0" presId="urn:microsoft.com/office/officeart/2005/8/layout/vProcess5"/>
    <dgm:cxn modelId="{5065AE72-B965-4526-9901-AD9AE68953D2}" type="presParOf" srcId="{636B38FF-ED10-4405-8B2B-1B1F18091378}" destId="{294D9385-8949-4B28-88F2-8AB9D7647318}" srcOrd="4" destOrd="0" presId="urn:microsoft.com/office/officeart/2005/8/layout/vProcess5"/>
    <dgm:cxn modelId="{43EA1FDE-3423-427B-B8EA-09455E0C6F1D}" type="presParOf" srcId="{636B38FF-ED10-4405-8B2B-1B1F18091378}" destId="{FD6AA850-5152-4F41-A0D8-B370FD8FE552}" srcOrd="5" destOrd="0" presId="urn:microsoft.com/office/officeart/2005/8/layout/vProcess5"/>
    <dgm:cxn modelId="{59682D8A-F820-46BE-B223-1FFD4106BF3E}" type="presParOf" srcId="{636B38FF-ED10-4405-8B2B-1B1F18091378}" destId="{09EDEF55-B871-4C5B-AE2A-CF7EF7636CC9}" srcOrd="6" destOrd="0" presId="urn:microsoft.com/office/officeart/2005/8/layout/vProcess5"/>
    <dgm:cxn modelId="{F9F140B0-3158-4F7D-9894-2A9F64B956B6}" type="presParOf" srcId="{636B38FF-ED10-4405-8B2B-1B1F18091378}" destId="{4BA65CE9-BF3A-4FE9-AA33-7C298C1989FF}" srcOrd="7" destOrd="0" presId="urn:microsoft.com/office/officeart/2005/8/layout/vProcess5"/>
    <dgm:cxn modelId="{BCE50AC4-D98E-43C1-A4C2-F115334A9AE1}" type="presParOf" srcId="{636B38FF-ED10-4405-8B2B-1B1F18091378}" destId="{F22F66EB-CD54-4341-A7D7-13876EB81F38}" srcOrd="8" destOrd="0" presId="urn:microsoft.com/office/officeart/2005/8/layout/vProcess5"/>
  </dgm:cxnLst>
  <dgm:bg/>
  <dgm:whole/>
</dgm:dataModel>
</file>

<file path=ppt/diagrams/data3.xml><?xml version="1.0" encoding="utf-8"?>
<dgm:dataModel xmlns:dgm="http://schemas.openxmlformats.org/drawingml/2006/diagram" xmlns:a="http://schemas.openxmlformats.org/drawingml/2006/main">
  <dgm:ptLst>
    <dgm:pt modelId="{3BE12851-7020-417F-A5A3-811795F37AAB}" type="doc">
      <dgm:prSet loTypeId="urn:microsoft.com/office/officeart/2005/8/layout/hList1" loCatId="list" qsTypeId="urn:microsoft.com/office/officeart/2005/8/quickstyle/simple3" qsCatId="simple" csTypeId="urn:microsoft.com/office/officeart/2005/8/colors/colorful2" csCatId="colorful" phldr="1"/>
      <dgm:spPr/>
      <dgm:t>
        <a:bodyPr/>
        <a:lstStyle/>
        <a:p>
          <a:endParaRPr lang="en-US"/>
        </a:p>
      </dgm:t>
    </dgm:pt>
    <dgm:pt modelId="{4104D2FC-D2A2-4754-9DCD-0AD3AC210382}">
      <dgm:prSet phldrT="[Text]"/>
      <dgm:spPr/>
      <dgm:t>
        <a:bodyPr/>
        <a:lstStyle/>
        <a:p>
          <a:r>
            <a:rPr lang="en-US" dirty="0" err="1" smtClean="0"/>
            <a:t>Tahap</a:t>
          </a:r>
          <a:r>
            <a:rPr lang="en-US" dirty="0" smtClean="0"/>
            <a:t> 1</a:t>
          </a:r>
          <a:endParaRPr lang="en-US" dirty="0"/>
        </a:p>
      </dgm:t>
    </dgm:pt>
    <dgm:pt modelId="{2DE9D6E7-1916-4E44-9AFA-EF2D339814BA}" type="parTrans" cxnId="{2B92D44F-2E7B-4B45-8DFE-9B66B406D08C}">
      <dgm:prSet/>
      <dgm:spPr/>
      <dgm:t>
        <a:bodyPr/>
        <a:lstStyle/>
        <a:p>
          <a:endParaRPr lang="en-US"/>
        </a:p>
      </dgm:t>
    </dgm:pt>
    <dgm:pt modelId="{FD298A42-81B5-480C-BF57-4A40D67FCFBA}" type="sibTrans" cxnId="{2B92D44F-2E7B-4B45-8DFE-9B66B406D08C}">
      <dgm:prSet/>
      <dgm:spPr/>
      <dgm:t>
        <a:bodyPr/>
        <a:lstStyle/>
        <a:p>
          <a:endParaRPr lang="en-US"/>
        </a:p>
      </dgm:t>
    </dgm:pt>
    <dgm:pt modelId="{D93FCE36-9D98-493E-B615-70CFC72540A6}">
      <dgm:prSet phldrT="[Text]"/>
      <dgm:spPr/>
      <dgm:t>
        <a:bodyPr/>
        <a:lstStyle/>
        <a:p>
          <a:r>
            <a:rPr lang="en-US" dirty="0" err="1" smtClean="0"/>
            <a:t>Periode</a:t>
          </a:r>
          <a:r>
            <a:rPr lang="en-US" dirty="0" smtClean="0"/>
            <a:t> </a:t>
          </a:r>
          <a:r>
            <a:rPr lang="en-US" dirty="0" err="1" smtClean="0"/>
            <a:t>berganti-ganti</a:t>
          </a:r>
          <a:r>
            <a:rPr lang="en-US" dirty="0" smtClean="0"/>
            <a:t> </a:t>
          </a:r>
          <a:r>
            <a:rPr lang="en-US" dirty="0" err="1" smtClean="0"/>
            <a:t>aktivitas</a:t>
          </a:r>
          <a:r>
            <a:rPr lang="en-US" dirty="0" smtClean="0"/>
            <a:t> </a:t>
          </a:r>
          <a:r>
            <a:rPr lang="en-US" dirty="0" err="1" smtClean="0"/>
            <a:t>alfa</a:t>
          </a:r>
          <a:endParaRPr lang="en-US" dirty="0"/>
        </a:p>
      </dgm:t>
    </dgm:pt>
    <dgm:pt modelId="{E705417D-BDFB-4E9F-BD3D-8C581CCE90AF}" type="parTrans" cxnId="{503C0A92-EB1C-48A2-9AC8-F5BEC360DD4D}">
      <dgm:prSet/>
      <dgm:spPr/>
      <dgm:t>
        <a:bodyPr/>
        <a:lstStyle/>
        <a:p>
          <a:endParaRPr lang="en-US"/>
        </a:p>
      </dgm:t>
    </dgm:pt>
    <dgm:pt modelId="{08434F43-8099-4DBE-AAC9-57A10737EBC9}" type="sibTrans" cxnId="{503C0A92-EB1C-48A2-9AC8-F5BEC360DD4D}">
      <dgm:prSet/>
      <dgm:spPr/>
      <dgm:t>
        <a:bodyPr/>
        <a:lstStyle/>
        <a:p>
          <a:endParaRPr lang="en-US"/>
        </a:p>
      </dgm:t>
    </dgm:pt>
    <dgm:pt modelId="{21430078-86C6-4D0E-95EB-17406EE58184}">
      <dgm:prSet phldrT="[Text]"/>
      <dgm:spPr/>
      <dgm:t>
        <a:bodyPr/>
        <a:lstStyle/>
        <a:p>
          <a:r>
            <a:rPr lang="en-US" dirty="0" err="1" smtClean="0"/>
            <a:t>Aktivitas</a:t>
          </a:r>
          <a:r>
            <a:rPr lang="en-US" dirty="0" smtClean="0"/>
            <a:t> </a:t>
          </a:r>
          <a:r>
            <a:rPr lang="en-US" dirty="0" err="1" smtClean="0"/>
            <a:t>cepat</a:t>
          </a:r>
          <a:r>
            <a:rPr lang="en-US" dirty="0" smtClean="0"/>
            <a:t> </a:t>
          </a:r>
          <a:r>
            <a:rPr lang="en-US" dirty="0" err="1" smtClean="0"/>
            <a:t>tidak</a:t>
          </a:r>
          <a:r>
            <a:rPr lang="en-US" dirty="0" smtClean="0"/>
            <a:t> </a:t>
          </a:r>
          <a:r>
            <a:rPr lang="en-US" dirty="0" err="1" smtClean="0"/>
            <a:t>teratur</a:t>
          </a:r>
          <a:endParaRPr lang="en-US" dirty="0"/>
        </a:p>
      </dgm:t>
    </dgm:pt>
    <dgm:pt modelId="{DFBAD6BB-8364-49DC-B567-649723C97199}" type="parTrans" cxnId="{F3727407-5099-4BFA-B7F7-AD057DFE08BF}">
      <dgm:prSet/>
      <dgm:spPr/>
      <dgm:t>
        <a:bodyPr/>
        <a:lstStyle/>
        <a:p>
          <a:endParaRPr lang="en-US"/>
        </a:p>
      </dgm:t>
    </dgm:pt>
    <dgm:pt modelId="{79602A8F-A74E-4AB6-85E8-8D00EF9BFD4A}" type="sibTrans" cxnId="{F3727407-5099-4BFA-B7F7-AD057DFE08BF}">
      <dgm:prSet/>
      <dgm:spPr/>
      <dgm:t>
        <a:bodyPr/>
        <a:lstStyle/>
        <a:p>
          <a:endParaRPr lang="en-US"/>
        </a:p>
      </dgm:t>
    </dgm:pt>
    <dgm:pt modelId="{80858B25-A92D-4B80-9004-AB33D2DD9963}">
      <dgm:prSet phldrT="[Text]"/>
      <dgm:spPr/>
      <dgm:t>
        <a:bodyPr/>
        <a:lstStyle/>
        <a:p>
          <a:r>
            <a:rPr lang="en-US" dirty="0" err="1" smtClean="0"/>
            <a:t>Tahap</a:t>
          </a:r>
          <a:r>
            <a:rPr lang="en-US" dirty="0" smtClean="0"/>
            <a:t> 2</a:t>
          </a:r>
          <a:endParaRPr lang="en-US" dirty="0"/>
        </a:p>
      </dgm:t>
    </dgm:pt>
    <dgm:pt modelId="{8A46067F-84E4-495C-9889-BCE073824F7D}" type="parTrans" cxnId="{9385F0CF-BAD7-4E65-A3BA-AB4AE3342514}">
      <dgm:prSet/>
      <dgm:spPr/>
      <dgm:t>
        <a:bodyPr/>
        <a:lstStyle/>
        <a:p>
          <a:endParaRPr lang="en-US"/>
        </a:p>
      </dgm:t>
    </dgm:pt>
    <dgm:pt modelId="{A9141755-E5DF-4303-8761-3F135766EB27}" type="sibTrans" cxnId="{9385F0CF-BAD7-4E65-A3BA-AB4AE3342514}">
      <dgm:prSet/>
      <dgm:spPr/>
      <dgm:t>
        <a:bodyPr/>
        <a:lstStyle/>
        <a:p>
          <a:endParaRPr lang="en-US"/>
        </a:p>
      </dgm:t>
    </dgm:pt>
    <dgm:pt modelId="{5F65A094-DA22-4376-8C6A-43A1814E4AFB}">
      <dgm:prSet phldrT="[Text]"/>
      <dgm:spPr/>
      <dgm:t>
        <a:bodyPr/>
        <a:lstStyle/>
        <a:p>
          <a:r>
            <a:rPr lang="en-US" dirty="0" err="1" smtClean="0"/>
            <a:t>Tidak</a:t>
          </a:r>
          <a:r>
            <a:rPr lang="en-US" dirty="0" smtClean="0"/>
            <a:t> </a:t>
          </a:r>
          <a:r>
            <a:rPr lang="en-US" dirty="0" err="1" smtClean="0"/>
            <a:t>memiliki</a:t>
          </a:r>
          <a:r>
            <a:rPr lang="en-US" dirty="0" smtClean="0"/>
            <a:t> </a:t>
          </a:r>
          <a:r>
            <a:rPr lang="en-US" dirty="0" err="1" smtClean="0"/>
            <a:t>aktivitas</a:t>
          </a:r>
          <a:r>
            <a:rPr lang="en-US" dirty="0" smtClean="0"/>
            <a:t> </a:t>
          </a:r>
          <a:r>
            <a:rPr lang="en-US" dirty="0" err="1" smtClean="0"/>
            <a:t>alfa</a:t>
          </a:r>
          <a:endParaRPr lang="en-US" dirty="0"/>
        </a:p>
      </dgm:t>
    </dgm:pt>
    <dgm:pt modelId="{C406CEF2-F963-49D6-A51A-9AB8FFBB2776}" type="parTrans" cxnId="{37D195FA-54E4-40B6-AA42-689C2EAB0E50}">
      <dgm:prSet/>
      <dgm:spPr/>
      <dgm:t>
        <a:bodyPr/>
        <a:lstStyle/>
        <a:p>
          <a:endParaRPr lang="en-US"/>
        </a:p>
      </dgm:t>
    </dgm:pt>
    <dgm:pt modelId="{D2A8420E-4C28-4E26-94E8-11F6E72165EB}" type="sibTrans" cxnId="{37D195FA-54E4-40B6-AA42-689C2EAB0E50}">
      <dgm:prSet/>
      <dgm:spPr/>
      <dgm:t>
        <a:bodyPr/>
        <a:lstStyle/>
        <a:p>
          <a:endParaRPr lang="en-US"/>
        </a:p>
      </dgm:t>
    </dgm:pt>
    <dgm:pt modelId="{0FB3E3C2-A83C-4FFD-84A3-6BCE9A8D599C}">
      <dgm:prSet phldrT="[Text]"/>
      <dgm:spPr/>
      <dgm:t>
        <a:bodyPr/>
        <a:lstStyle/>
        <a:p>
          <a:r>
            <a:rPr lang="en-US" dirty="0" err="1" smtClean="0"/>
            <a:t>Mengandung</a:t>
          </a:r>
          <a:r>
            <a:rPr lang="en-US" dirty="0" smtClean="0"/>
            <a:t> </a:t>
          </a:r>
          <a:r>
            <a:rPr lang="en-US" dirty="0" err="1" smtClean="0"/>
            <a:t>gelendong</a:t>
          </a:r>
          <a:r>
            <a:rPr lang="en-US" dirty="0" smtClean="0"/>
            <a:t>” </a:t>
          </a:r>
          <a:r>
            <a:rPr lang="en-US" dirty="0" err="1" smtClean="0"/>
            <a:t>tidur</a:t>
          </a:r>
          <a:r>
            <a:rPr lang="en-US" dirty="0" smtClean="0"/>
            <a:t> </a:t>
          </a:r>
          <a:r>
            <a:rPr lang="en-US" dirty="0" err="1" smtClean="0"/>
            <a:t>dan</a:t>
          </a:r>
          <a:r>
            <a:rPr lang="en-US" dirty="0" smtClean="0"/>
            <a:t> </a:t>
          </a:r>
          <a:r>
            <a:rPr lang="en-US" dirty="0" err="1" smtClean="0"/>
            <a:t>kadang</a:t>
          </a:r>
          <a:r>
            <a:rPr lang="en-US" dirty="0" smtClean="0"/>
            <a:t>” </a:t>
          </a:r>
          <a:r>
            <a:rPr lang="en-US" dirty="0" err="1" smtClean="0"/>
            <a:t>kompleks</a:t>
          </a:r>
          <a:r>
            <a:rPr lang="en-US" dirty="0" smtClean="0"/>
            <a:t> K</a:t>
          </a:r>
          <a:endParaRPr lang="en-US" dirty="0"/>
        </a:p>
      </dgm:t>
    </dgm:pt>
    <dgm:pt modelId="{5FC3DFBC-E854-466D-A092-6B34831C53A9}" type="parTrans" cxnId="{64C60F53-536A-4138-93DA-9244A3A15458}">
      <dgm:prSet/>
      <dgm:spPr/>
      <dgm:t>
        <a:bodyPr/>
        <a:lstStyle/>
        <a:p>
          <a:endParaRPr lang="en-US"/>
        </a:p>
      </dgm:t>
    </dgm:pt>
    <dgm:pt modelId="{B8878F6F-1007-492E-A527-ABE86CB5A233}" type="sibTrans" cxnId="{64C60F53-536A-4138-93DA-9244A3A15458}">
      <dgm:prSet/>
      <dgm:spPr/>
      <dgm:t>
        <a:bodyPr/>
        <a:lstStyle/>
        <a:p>
          <a:endParaRPr lang="en-US"/>
        </a:p>
      </dgm:t>
    </dgm:pt>
    <dgm:pt modelId="{ED8D4533-85D2-4528-9792-A536EC1CBF37}">
      <dgm:prSet phldrT="[Text]"/>
      <dgm:spPr/>
      <dgm:t>
        <a:bodyPr/>
        <a:lstStyle/>
        <a:p>
          <a:r>
            <a:rPr lang="en-US" dirty="0" err="1" smtClean="0"/>
            <a:t>Tahap</a:t>
          </a:r>
          <a:r>
            <a:rPr lang="en-US" dirty="0" smtClean="0"/>
            <a:t> 3</a:t>
          </a:r>
          <a:endParaRPr lang="en-US" dirty="0"/>
        </a:p>
      </dgm:t>
    </dgm:pt>
    <dgm:pt modelId="{0965E435-6486-4062-B166-DE536790C09C}" type="parTrans" cxnId="{1DE38358-211A-4476-A182-743E51184A2E}">
      <dgm:prSet/>
      <dgm:spPr/>
      <dgm:t>
        <a:bodyPr/>
        <a:lstStyle/>
        <a:p>
          <a:endParaRPr lang="en-US"/>
        </a:p>
      </dgm:t>
    </dgm:pt>
    <dgm:pt modelId="{EA65F4F9-E6FE-4A8A-A0E4-BEB991063A6F}" type="sibTrans" cxnId="{1DE38358-211A-4476-A182-743E51184A2E}">
      <dgm:prSet/>
      <dgm:spPr/>
      <dgm:t>
        <a:bodyPr/>
        <a:lstStyle/>
        <a:p>
          <a:endParaRPr lang="en-US"/>
        </a:p>
      </dgm:t>
    </dgm:pt>
    <dgm:pt modelId="{66226AAD-1BDB-434D-9354-27791E7F77CF}">
      <dgm:prSet phldrT="[Text]"/>
      <dgm:spPr/>
      <dgm:t>
        <a:bodyPr/>
        <a:lstStyle/>
        <a:p>
          <a:r>
            <a:rPr lang="en-US" dirty="0" err="1" smtClean="0"/>
            <a:t>Terdiri</a:t>
          </a:r>
          <a:r>
            <a:rPr lang="en-US" dirty="0" smtClean="0"/>
            <a:t> </a:t>
          </a:r>
          <a:r>
            <a:rPr lang="en-US" dirty="0" err="1" smtClean="0"/>
            <a:t>atas</a:t>
          </a:r>
          <a:r>
            <a:rPr lang="en-US" dirty="0" smtClean="0"/>
            <a:t> 20-50 </a:t>
          </a:r>
          <a:r>
            <a:rPr lang="en-US" dirty="0" err="1" smtClean="0"/>
            <a:t>persen</a:t>
          </a:r>
          <a:r>
            <a:rPr lang="en-US" dirty="0" smtClean="0"/>
            <a:t> </a:t>
          </a:r>
          <a:r>
            <a:rPr lang="en-US" dirty="0" err="1" smtClean="0"/>
            <a:t>aktivitas</a:t>
          </a:r>
          <a:r>
            <a:rPr lang="en-US" dirty="0" smtClean="0"/>
            <a:t> delta (&lt;3,5 Hz)</a:t>
          </a:r>
          <a:endParaRPr lang="en-US" dirty="0"/>
        </a:p>
      </dgm:t>
    </dgm:pt>
    <dgm:pt modelId="{5AB3DB0E-9AFF-40F0-9C45-0F325C83F0CF}" type="parTrans" cxnId="{5CE1954D-22DA-499D-8C7C-19CDC435BD50}">
      <dgm:prSet/>
      <dgm:spPr/>
      <dgm:t>
        <a:bodyPr/>
        <a:lstStyle/>
        <a:p>
          <a:endParaRPr lang="en-US"/>
        </a:p>
      </dgm:t>
    </dgm:pt>
    <dgm:pt modelId="{4168EC75-858B-487A-BA02-DEBF8653123E}" type="sibTrans" cxnId="{5CE1954D-22DA-499D-8C7C-19CDC435BD50}">
      <dgm:prSet/>
      <dgm:spPr/>
      <dgm:t>
        <a:bodyPr/>
        <a:lstStyle/>
        <a:p>
          <a:endParaRPr lang="en-US"/>
        </a:p>
      </dgm:t>
    </dgm:pt>
    <dgm:pt modelId="{50F49B1B-64C2-4821-838E-9DBCC3000F77}">
      <dgm:prSet/>
      <dgm:spPr/>
      <dgm:t>
        <a:bodyPr/>
        <a:lstStyle/>
        <a:p>
          <a:r>
            <a:rPr lang="en-US" dirty="0" err="1" smtClean="0"/>
            <a:t>Tahap</a:t>
          </a:r>
          <a:r>
            <a:rPr lang="en-US" dirty="0" smtClean="0"/>
            <a:t> 4</a:t>
          </a:r>
          <a:endParaRPr lang="en-US" dirty="0"/>
        </a:p>
      </dgm:t>
    </dgm:pt>
    <dgm:pt modelId="{E0300FAD-7A99-48CA-B6AD-87BF25B6414D}" type="parTrans" cxnId="{C2B28A5C-F4D3-435B-9100-7318185D4B0A}">
      <dgm:prSet/>
      <dgm:spPr/>
      <dgm:t>
        <a:bodyPr/>
        <a:lstStyle/>
        <a:p>
          <a:endParaRPr lang="en-US"/>
        </a:p>
      </dgm:t>
    </dgm:pt>
    <dgm:pt modelId="{6987D515-06BC-40E4-ABA0-9A76076A2CAE}" type="sibTrans" cxnId="{C2B28A5C-F4D3-435B-9100-7318185D4B0A}">
      <dgm:prSet/>
      <dgm:spPr/>
      <dgm:t>
        <a:bodyPr/>
        <a:lstStyle/>
        <a:p>
          <a:endParaRPr lang="en-US"/>
        </a:p>
      </dgm:t>
    </dgm:pt>
    <dgm:pt modelId="{FDCDCBBC-7A7B-46E6-90F2-A38EBD837E96}">
      <dgm:prSet/>
      <dgm:spPr/>
      <dgm:t>
        <a:bodyPr/>
        <a:lstStyle/>
        <a:p>
          <a:r>
            <a:rPr lang="en-US" dirty="0" err="1" smtClean="0"/>
            <a:t>Terdiri</a:t>
          </a:r>
          <a:r>
            <a:rPr lang="en-US" dirty="0" smtClean="0"/>
            <a:t> </a:t>
          </a:r>
          <a:r>
            <a:rPr lang="en-US" dirty="0" err="1" smtClean="0"/>
            <a:t>atas</a:t>
          </a:r>
          <a:r>
            <a:rPr lang="en-US" dirty="0" smtClean="0"/>
            <a:t> </a:t>
          </a:r>
          <a:r>
            <a:rPr lang="en-US" dirty="0" err="1" smtClean="0"/>
            <a:t>lebih</a:t>
          </a:r>
          <a:r>
            <a:rPr lang="en-US" dirty="0" smtClean="0"/>
            <a:t> </a:t>
          </a:r>
          <a:r>
            <a:rPr lang="en-US" dirty="0" err="1" smtClean="0"/>
            <a:t>dari</a:t>
          </a:r>
          <a:r>
            <a:rPr lang="en-US" dirty="0" smtClean="0"/>
            <a:t> 50 </a:t>
          </a:r>
          <a:r>
            <a:rPr lang="en-US" dirty="0" err="1" smtClean="0"/>
            <a:t>persen</a:t>
          </a:r>
          <a:r>
            <a:rPr lang="en-US" dirty="0" smtClean="0"/>
            <a:t> </a:t>
          </a:r>
          <a:r>
            <a:rPr lang="en-US" dirty="0" err="1" smtClean="0"/>
            <a:t>aktivitas</a:t>
          </a:r>
          <a:r>
            <a:rPr lang="en-US" dirty="0" smtClean="0"/>
            <a:t> delta</a:t>
          </a:r>
          <a:endParaRPr lang="en-US" dirty="0"/>
        </a:p>
      </dgm:t>
    </dgm:pt>
    <dgm:pt modelId="{4A47406F-C868-492B-8817-278989087869}" type="parTrans" cxnId="{11D62750-F2E1-4744-8FFE-5D0E7756ECCC}">
      <dgm:prSet/>
      <dgm:spPr/>
      <dgm:t>
        <a:bodyPr/>
        <a:lstStyle/>
        <a:p>
          <a:endParaRPr lang="en-US"/>
        </a:p>
      </dgm:t>
    </dgm:pt>
    <dgm:pt modelId="{E9C58922-42A0-4A76-B586-D87EA19BD141}" type="sibTrans" cxnId="{11D62750-F2E1-4744-8FFE-5D0E7756ECCC}">
      <dgm:prSet/>
      <dgm:spPr/>
      <dgm:t>
        <a:bodyPr/>
        <a:lstStyle/>
        <a:p>
          <a:endParaRPr lang="en-US"/>
        </a:p>
      </dgm:t>
    </dgm:pt>
    <dgm:pt modelId="{FC8FE38E-D58C-425E-8A02-951D913E7971}">
      <dgm:prSet phldrT="[Text]"/>
      <dgm:spPr/>
      <dgm:t>
        <a:bodyPr/>
        <a:lstStyle/>
        <a:p>
          <a:r>
            <a:rPr lang="en-US" dirty="0" err="1" smtClean="0"/>
            <a:t>Aktivitas</a:t>
          </a:r>
          <a:r>
            <a:rPr lang="en-US" dirty="0" smtClean="0"/>
            <a:t> </a:t>
          </a:r>
          <a:r>
            <a:rPr lang="en-US" dirty="0" err="1" smtClean="0"/>
            <a:t>teta</a:t>
          </a:r>
          <a:r>
            <a:rPr lang="en-US" dirty="0" smtClean="0"/>
            <a:t> (3,5-7,5 Hz)</a:t>
          </a:r>
          <a:endParaRPr lang="en-US" dirty="0"/>
        </a:p>
      </dgm:t>
    </dgm:pt>
    <dgm:pt modelId="{8B385D3D-C255-41A6-9A93-529DD4264091}" type="parTrans" cxnId="{933A1FE0-4881-416F-94DF-D4D3F6167544}">
      <dgm:prSet/>
      <dgm:spPr/>
      <dgm:t>
        <a:bodyPr/>
        <a:lstStyle/>
        <a:p>
          <a:endParaRPr lang="en-US"/>
        </a:p>
      </dgm:t>
    </dgm:pt>
    <dgm:pt modelId="{292C55DA-19A6-4F7D-AD48-0F7DDFD23118}" type="sibTrans" cxnId="{933A1FE0-4881-416F-94DF-D4D3F6167544}">
      <dgm:prSet/>
      <dgm:spPr/>
      <dgm:t>
        <a:bodyPr/>
        <a:lstStyle/>
        <a:p>
          <a:endParaRPr lang="en-US"/>
        </a:p>
      </dgm:t>
    </dgm:pt>
    <dgm:pt modelId="{E242B56E-9830-4758-BB24-4954CA08711A}" type="pres">
      <dgm:prSet presAssocID="{3BE12851-7020-417F-A5A3-811795F37AAB}" presName="Name0" presStyleCnt="0">
        <dgm:presLayoutVars>
          <dgm:dir/>
          <dgm:animLvl val="lvl"/>
          <dgm:resizeHandles val="exact"/>
        </dgm:presLayoutVars>
      </dgm:prSet>
      <dgm:spPr/>
      <dgm:t>
        <a:bodyPr/>
        <a:lstStyle/>
        <a:p>
          <a:endParaRPr lang="en-US"/>
        </a:p>
      </dgm:t>
    </dgm:pt>
    <dgm:pt modelId="{114612C3-3A61-4332-95C2-D1E3E6326D8E}" type="pres">
      <dgm:prSet presAssocID="{4104D2FC-D2A2-4754-9DCD-0AD3AC210382}" presName="composite" presStyleCnt="0"/>
      <dgm:spPr/>
    </dgm:pt>
    <dgm:pt modelId="{E9AB2E87-638C-4454-9D32-B7E60FAE03A0}" type="pres">
      <dgm:prSet presAssocID="{4104D2FC-D2A2-4754-9DCD-0AD3AC210382}" presName="parTx" presStyleLbl="alignNode1" presStyleIdx="0" presStyleCnt="4">
        <dgm:presLayoutVars>
          <dgm:chMax val="0"/>
          <dgm:chPref val="0"/>
          <dgm:bulletEnabled val="1"/>
        </dgm:presLayoutVars>
      </dgm:prSet>
      <dgm:spPr/>
      <dgm:t>
        <a:bodyPr/>
        <a:lstStyle/>
        <a:p>
          <a:endParaRPr lang="en-US"/>
        </a:p>
      </dgm:t>
    </dgm:pt>
    <dgm:pt modelId="{AD90EE2E-326E-4BCB-ABCC-E82B638715F4}" type="pres">
      <dgm:prSet presAssocID="{4104D2FC-D2A2-4754-9DCD-0AD3AC210382}" presName="desTx" presStyleLbl="alignAccFollowNode1" presStyleIdx="0" presStyleCnt="4">
        <dgm:presLayoutVars>
          <dgm:bulletEnabled val="1"/>
        </dgm:presLayoutVars>
      </dgm:prSet>
      <dgm:spPr/>
      <dgm:t>
        <a:bodyPr/>
        <a:lstStyle/>
        <a:p>
          <a:endParaRPr lang="en-US"/>
        </a:p>
      </dgm:t>
    </dgm:pt>
    <dgm:pt modelId="{A44DA846-60B2-41DA-9FDC-ADAB3734F479}" type="pres">
      <dgm:prSet presAssocID="{FD298A42-81B5-480C-BF57-4A40D67FCFBA}" presName="space" presStyleCnt="0"/>
      <dgm:spPr/>
    </dgm:pt>
    <dgm:pt modelId="{8D7B3AA3-F40D-41BA-9631-2781674165B8}" type="pres">
      <dgm:prSet presAssocID="{80858B25-A92D-4B80-9004-AB33D2DD9963}" presName="composite" presStyleCnt="0"/>
      <dgm:spPr/>
    </dgm:pt>
    <dgm:pt modelId="{7AF131BB-4B23-4964-AE2B-B5FEAC46ACDA}" type="pres">
      <dgm:prSet presAssocID="{80858B25-A92D-4B80-9004-AB33D2DD9963}" presName="parTx" presStyleLbl="alignNode1" presStyleIdx="1" presStyleCnt="4">
        <dgm:presLayoutVars>
          <dgm:chMax val="0"/>
          <dgm:chPref val="0"/>
          <dgm:bulletEnabled val="1"/>
        </dgm:presLayoutVars>
      </dgm:prSet>
      <dgm:spPr/>
      <dgm:t>
        <a:bodyPr/>
        <a:lstStyle/>
        <a:p>
          <a:endParaRPr lang="en-US"/>
        </a:p>
      </dgm:t>
    </dgm:pt>
    <dgm:pt modelId="{ECD09281-C556-4057-A4BA-1FF07F48E049}" type="pres">
      <dgm:prSet presAssocID="{80858B25-A92D-4B80-9004-AB33D2DD9963}" presName="desTx" presStyleLbl="alignAccFollowNode1" presStyleIdx="1" presStyleCnt="4">
        <dgm:presLayoutVars>
          <dgm:bulletEnabled val="1"/>
        </dgm:presLayoutVars>
      </dgm:prSet>
      <dgm:spPr/>
      <dgm:t>
        <a:bodyPr/>
        <a:lstStyle/>
        <a:p>
          <a:endParaRPr lang="en-US"/>
        </a:p>
      </dgm:t>
    </dgm:pt>
    <dgm:pt modelId="{5480BE59-016C-4664-87B3-EEA688DAEACB}" type="pres">
      <dgm:prSet presAssocID="{A9141755-E5DF-4303-8761-3F135766EB27}" presName="space" presStyleCnt="0"/>
      <dgm:spPr/>
    </dgm:pt>
    <dgm:pt modelId="{EF8F2AA6-F278-4B08-993D-BC72A8CE5E0E}" type="pres">
      <dgm:prSet presAssocID="{ED8D4533-85D2-4528-9792-A536EC1CBF37}" presName="composite" presStyleCnt="0"/>
      <dgm:spPr/>
    </dgm:pt>
    <dgm:pt modelId="{E7AB8E39-6FC3-4DCB-BC07-BE974FB0954C}" type="pres">
      <dgm:prSet presAssocID="{ED8D4533-85D2-4528-9792-A536EC1CBF37}" presName="parTx" presStyleLbl="alignNode1" presStyleIdx="2" presStyleCnt="4">
        <dgm:presLayoutVars>
          <dgm:chMax val="0"/>
          <dgm:chPref val="0"/>
          <dgm:bulletEnabled val="1"/>
        </dgm:presLayoutVars>
      </dgm:prSet>
      <dgm:spPr/>
      <dgm:t>
        <a:bodyPr/>
        <a:lstStyle/>
        <a:p>
          <a:endParaRPr lang="en-US"/>
        </a:p>
      </dgm:t>
    </dgm:pt>
    <dgm:pt modelId="{8AB9C3CB-082E-41E1-B378-798EDDF3A811}" type="pres">
      <dgm:prSet presAssocID="{ED8D4533-85D2-4528-9792-A536EC1CBF37}" presName="desTx" presStyleLbl="alignAccFollowNode1" presStyleIdx="2" presStyleCnt="4">
        <dgm:presLayoutVars>
          <dgm:bulletEnabled val="1"/>
        </dgm:presLayoutVars>
      </dgm:prSet>
      <dgm:spPr/>
      <dgm:t>
        <a:bodyPr/>
        <a:lstStyle/>
        <a:p>
          <a:endParaRPr lang="en-US"/>
        </a:p>
      </dgm:t>
    </dgm:pt>
    <dgm:pt modelId="{03D52491-F13E-4B3A-9DED-C71BB9F5EEA0}" type="pres">
      <dgm:prSet presAssocID="{EA65F4F9-E6FE-4A8A-A0E4-BEB991063A6F}" presName="space" presStyleCnt="0"/>
      <dgm:spPr/>
    </dgm:pt>
    <dgm:pt modelId="{D160EA4B-2E2C-43CF-9C23-3D1154FF8464}" type="pres">
      <dgm:prSet presAssocID="{50F49B1B-64C2-4821-838E-9DBCC3000F77}" presName="composite" presStyleCnt="0"/>
      <dgm:spPr/>
    </dgm:pt>
    <dgm:pt modelId="{97D2BE27-127C-4571-B3BB-E6AF3655DD0C}" type="pres">
      <dgm:prSet presAssocID="{50F49B1B-64C2-4821-838E-9DBCC3000F77}" presName="parTx" presStyleLbl="alignNode1" presStyleIdx="3" presStyleCnt="4">
        <dgm:presLayoutVars>
          <dgm:chMax val="0"/>
          <dgm:chPref val="0"/>
          <dgm:bulletEnabled val="1"/>
        </dgm:presLayoutVars>
      </dgm:prSet>
      <dgm:spPr/>
      <dgm:t>
        <a:bodyPr/>
        <a:lstStyle/>
        <a:p>
          <a:endParaRPr lang="en-US"/>
        </a:p>
      </dgm:t>
    </dgm:pt>
    <dgm:pt modelId="{33862E7A-544F-4BE8-B25F-23ED2579D591}" type="pres">
      <dgm:prSet presAssocID="{50F49B1B-64C2-4821-838E-9DBCC3000F77}" presName="desTx" presStyleLbl="alignAccFollowNode1" presStyleIdx="3" presStyleCnt="4">
        <dgm:presLayoutVars>
          <dgm:bulletEnabled val="1"/>
        </dgm:presLayoutVars>
      </dgm:prSet>
      <dgm:spPr/>
      <dgm:t>
        <a:bodyPr/>
        <a:lstStyle/>
        <a:p>
          <a:endParaRPr lang="en-US"/>
        </a:p>
      </dgm:t>
    </dgm:pt>
  </dgm:ptLst>
  <dgm:cxnLst>
    <dgm:cxn modelId="{11D62750-F2E1-4744-8FFE-5D0E7756ECCC}" srcId="{50F49B1B-64C2-4821-838E-9DBCC3000F77}" destId="{FDCDCBBC-7A7B-46E6-90F2-A38EBD837E96}" srcOrd="0" destOrd="0" parTransId="{4A47406F-C868-492B-8817-278989087869}" sibTransId="{E9C58922-42A0-4A76-B586-D87EA19BD141}"/>
    <dgm:cxn modelId="{1DE38358-211A-4476-A182-743E51184A2E}" srcId="{3BE12851-7020-417F-A5A3-811795F37AAB}" destId="{ED8D4533-85D2-4528-9792-A536EC1CBF37}" srcOrd="2" destOrd="0" parTransId="{0965E435-6486-4062-B166-DE536790C09C}" sibTransId="{EA65F4F9-E6FE-4A8A-A0E4-BEB991063A6F}"/>
    <dgm:cxn modelId="{D08F1791-1DB3-4ECB-9731-4CEC21C46405}" type="presOf" srcId="{66226AAD-1BDB-434D-9354-27791E7F77CF}" destId="{8AB9C3CB-082E-41E1-B378-798EDDF3A811}" srcOrd="0" destOrd="0" presId="urn:microsoft.com/office/officeart/2005/8/layout/hList1"/>
    <dgm:cxn modelId="{F3727407-5099-4BFA-B7F7-AD057DFE08BF}" srcId="{4104D2FC-D2A2-4754-9DCD-0AD3AC210382}" destId="{21430078-86C6-4D0E-95EB-17406EE58184}" srcOrd="1" destOrd="0" parTransId="{DFBAD6BB-8364-49DC-B567-649723C97199}" sibTransId="{79602A8F-A74E-4AB6-85E8-8D00EF9BFD4A}"/>
    <dgm:cxn modelId="{9385F0CF-BAD7-4E65-A3BA-AB4AE3342514}" srcId="{3BE12851-7020-417F-A5A3-811795F37AAB}" destId="{80858B25-A92D-4B80-9004-AB33D2DD9963}" srcOrd="1" destOrd="0" parTransId="{8A46067F-84E4-495C-9889-BCE073824F7D}" sibTransId="{A9141755-E5DF-4303-8761-3F135766EB27}"/>
    <dgm:cxn modelId="{2F51293B-5D74-4E3C-9F84-3196777E6A80}" type="presOf" srcId="{5F65A094-DA22-4376-8C6A-43A1814E4AFB}" destId="{ECD09281-C556-4057-A4BA-1FF07F48E049}" srcOrd="0" destOrd="0" presId="urn:microsoft.com/office/officeart/2005/8/layout/hList1"/>
    <dgm:cxn modelId="{8DF5EDF7-3019-42B3-90C9-1FB6869153E1}" type="presOf" srcId="{ED8D4533-85D2-4528-9792-A536EC1CBF37}" destId="{E7AB8E39-6FC3-4DCB-BC07-BE974FB0954C}" srcOrd="0" destOrd="0" presId="urn:microsoft.com/office/officeart/2005/8/layout/hList1"/>
    <dgm:cxn modelId="{B890C726-8206-408A-ACE0-8E5245B2BA35}" type="presOf" srcId="{50F49B1B-64C2-4821-838E-9DBCC3000F77}" destId="{97D2BE27-127C-4571-B3BB-E6AF3655DD0C}" srcOrd="0" destOrd="0" presId="urn:microsoft.com/office/officeart/2005/8/layout/hList1"/>
    <dgm:cxn modelId="{2B92D44F-2E7B-4B45-8DFE-9B66B406D08C}" srcId="{3BE12851-7020-417F-A5A3-811795F37AAB}" destId="{4104D2FC-D2A2-4754-9DCD-0AD3AC210382}" srcOrd="0" destOrd="0" parTransId="{2DE9D6E7-1916-4E44-9AFA-EF2D339814BA}" sibTransId="{FD298A42-81B5-480C-BF57-4A40D67FCFBA}"/>
    <dgm:cxn modelId="{503C0A92-EB1C-48A2-9AC8-F5BEC360DD4D}" srcId="{4104D2FC-D2A2-4754-9DCD-0AD3AC210382}" destId="{D93FCE36-9D98-493E-B615-70CFC72540A6}" srcOrd="0" destOrd="0" parTransId="{E705417D-BDFB-4E9F-BD3D-8C581CCE90AF}" sibTransId="{08434F43-8099-4DBE-AAC9-57A10737EBC9}"/>
    <dgm:cxn modelId="{4EEC7C89-20F8-42DB-B535-BB842B67F897}" type="presOf" srcId="{0FB3E3C2-A83C-4FFD-84A3-6BCE9A8D599C}" destId="{ECD09281-C556-4057-A4BA-1FF07F48E049}" srcOrd="0" destOrd="1" presId="urn:microsoft.com/office/officeart/2005/8/layout/hList1"/>
    <dgm:cxn modelId="{03C91CB4-6A87-4351-BB89-A8CA767D11D5}" type="presOf" srcId="{FC8FE38E-D58C-425E-8A02-951D913E7971}" destId="{AD90EE2E-326E-4BCB-ABCC-E82B638715F4}" srcOrd="0" destOrd="2" presId="urn:microsoft.com/office/officeart/2005/8/layout/hList1"/>
    <dgm:cxn modelId="{64C60F53-536A-4138-93DA-9244A3A15458}" srcId="{80858B25-A92D-4B80-9004-AB33D2DD9963}" destId="{0FB3E3C2-A83C-4FFD-84A3-6BCE9A8D599C}" srcOrd="1" destOrd="0" parTransId="{5FC3DFBC-E854-466D-A092-6B34831C53A9}" sibTransId="{B8878F6F-1007-492E-A527-ABE86CB5A233}"/>
    <dgm:cxn modelId="{37D195FA-54E4-40B6-AA42-689C2EAB0E50}" srcId="{80858B25-A92D-4B80-9004-AB33D2DD9963}" destId="{5F65A094-DA22-4376-8C6A-43A1814E4AFB}" srcOrd="0" destOrd="0" parTransId="{C406CEF2-F963-49D6-A51A-9AB8FFBB2776}" sibTransId="{D2A8420E-4C28-4E26-94E8-11F6E72165EB}"/>
    <dgm:cxn modelId="{3678F1FB-0B36-4060-96BC-5EEA374F7F91}" type="presOf" srcId="{D93FCE36-9D98-493E-B615-70CFC72540A6}" destId="{AD90EE2E-326E-4BCB-ABCC-E82B638715F4}" srcOrd="0" destOrd="0" presId="urn:microsoft.com/office/officeart/2005/8/layout/hList1"/>
    <dgm:cxn modelId="{C2B28A5C-F4D3-435B-9100-7318185D4B0A}" srcId="{3BE12851-7020-417F-A5A3-811795F37AAB}" destId="{50F49B1B-64C2-4821-838E-9DBCC3000F77}" srcOrd="3" destOrd="0" parTransId="{E0300FAD-7A99-48CA-B6AD-87BF25B6414D}" sibTransId="{6987D515-06BC-40E4-ABA0-9A76076A2CAE}"/>
    <dgm:cxn modelId="{ED97205A-50C4-4A77-931E-3F805F596B0B}" type="presOf" srcId="{80858B25-A92D-4B80-9004-AB33D2DD9963}" destId="{7AF131BB-4B23-4964-AE2B-B5FEAC46ACDA}" srcOrd="0" destOrd="0" presId="urn:microsoft.com/office/officeart/2005/8/layout/hList1"/>
    <dgm:cxn modelId="{C3559FBE-E320-486B-8D00-42F85ACA16BA}" type="presOf" srcId="{21430078-86C6-4D0E-95EB-17406EE58184}" destId="{AD90EE2E-326E-4BCB-ABCC-E82B638715F4}" srcOrd="0" destOrd="1" presId="urn:microsoft.com/office/officeart/2005/8/layout/hList1"/>
    <dgm:cxn modelId="{6EB610A8-1E67-4367-A916-07BBF7190DDB}" type="presOf" srcId="{3BE12851-7020-417F-A5A3-811795F37AAB}" destId="{E242B56E-9830-4758-BB24-4954CA08711A}" srcOrd="0" destOrd="0" presId="urn:microsoft.com/office/officeart/2005/8/layout/hList1"/>
    <dgm:cxn modelId="{933A1FE0-4881-416F-94DF-D4D3F6167544}" srcId="{4104D2FC-D2A2-4754-9DCD-0AD3AC210382}" destId="{FC8FE38E-D58C-425E-8A02-951D913E7971}" srcOrd="2" destOrd="0" parTransId="{8B385D3D-C255-41A6-9A93-529DD4264091}" sibTransId="{292C55DA-19A6-4F7D-AD48-0F7DDFD23118}"/>
    <dgm:cxn modelId="{16D0F8E2-0948-4517-B832-1F56CA450E1B}" type="presOf" srcId="{FDCDCBBC-7A7B-46E6-90F2-A38EBD837E96}" destId="{33862E7A-544F-4BE8-B25F-23ED2579D591}" srcOrd="0" destOrd="0" presId="urn:microsoft.com/office/officeart/2005/8/layout/hList1"/>
    <dgm:cxn modelId="{5CE1954D-22DA-499D-8C7C-19CDC435BD50}" srcId="{ED8D4533-85D2-4528-9792-A536EC1CBF37}" destId="{66226AAD-1BDB-434D-9354-27791E7F77CF}" srcOrd="0" destOrd="0" parTransId="{5AB3DB0E-9AFF-40F0-9C45-0F325C83F0CF}" sibTransId="{4168EC75-858B-487A-BA02-DEBF8653123E}"/>
    <dgm:cxn modelId="{F5759A64-929D-436F-83D9-9495FE4471CB}" type="presOf" srcId="{4104D2FC-D2A2-4754-9DCD-0AD3AC210382}" destId="{E9AB2E87-638C-4454-9D32-B7E60FAE03A0}" srcOrd="0" destOrd="0" presId="urn:microsoft.com/office/officeart/2005/8/layout/hList1"/>
    <dgm:cxn modelId="{F76D6541-E73B-469E-8450-58D34AAB032F}" type="presParOf" srcId="{E242B56E-9830-4758-BB24-4954CA08711A}" destId="{114612C3-3A61-4332-95C2-D1E3E6326D8E}" srcOrd="0" destOrd="0" presId="urn:microsoft.com/office/officeart/2005/8/layout/hList1"/>
    <dgm:cxn modelId="{B0189DBA-5E97-4463-A731-DD38CA44DC48}" type="presParOf" srcId="{114612C3-3A61-4332-95C2-D1E3E6326D8E}" destId="{E9AB2E87-638C-4454-9D32-B7E60FAE03A0}" srcOrd="0" destOrd="0" presId="urn:microsoft.com/office/officeart/2005/8/layout/hList1"/>
    <dgm:cxn modelId="{23FDD9A3-AEB2-4514-8D7F-1A636EBB35DA}" type="presParOf" srcId="{114612C3-3A61-4332-95C2-D1E3E6326D8E}" destId="{AD90EE2E-326E-4BCB-ABCC-E82B638715F4}" srcOrd="1" destOrd="0" presId="urn:microsoft.com/office/officeart/2005/8/layout/hList1"/>
    <dgm:cxn modelId="{912C2E33-8B94-480C-B1B1-BED02DBF9F62}" type="presParOf" srcId="{E242B56E-9830-4758-BB24-4954CA08711A}" destId="{A44DA846-60B2-41DA-9FDC-ADAB3734F479}" srcOrd="1" destOrd="0" presId="urn:microsoft.com/office/officeart/2005/8/layout/hList1"/>
    <dgm:cxn modelId="{118E48A4-8D76-4C4D-942E-B21B36EC62AE}" type="presParOf" srcId="{E242B56E-9830-4758-BB24-4954CA08711A}" destId="{8D7B3AA3-F40D-41BA-9631-2781674165B8}" srcOrd="2" destOrd="0" presId="urn:microsoft.com/office/officeart/2005/8/layout/hList1"/>
    <dgm:cxn modelId="{A80D3B41-975F-4F90-B01C-B7EA52D7B61B}" type="presParOf" srcId="{8D7B3AA3-F40D-41BA-9631-2781674165B8}" destId="{7AF131BB-4B23-4964-AE2B-B5FEAC46ACDA}" srcOrd="0" destOrd="0" presId="urn:microsoft.com/office/officeart/2005/8/layout/hList1"/>
    <dgm:cxn modelId="{92C61CD0-9EB4-4EF5-83CA-4F731361E814}" type="presParOf" srcId="{8D7B3AA3-F40D-41BA-9631-2781674165B8}" destId="{ECD09281-C556-4057-A4BA-1FF07F48E049}" srcOrd="1" destOrd="0" presId="urn:microsoft.com/office/officeart/2005/8/layout/hList1"/>
    <dgm:cxn modelId="{607E6502-C946-4325-9D38-CFBAB9A4D4BD}" type="presParOf" srcId="{E242B56E-9830-4758-BB24-4954CA08711A}" destId="{5480BE59-016C-4664-87B3-EEA688DAEACB}" srcOrd="3" destOrd="0" presId="urn:microsoft.com/office/officeart/2005/8/layout/hList1"/>
    <dgm:cxn modelId="{1313E4E5-5ED6-4379-BE97-C21EBE4181F9}" type="presParOf" srcId="{E242B56E-9830-4758-BB24-4954CA08711A}" destId="{EF8F2AA6-F278-4B08-993D-BC72A8CE5E0E}" srcOrd="4" destOrd="0" presId="urn:microsoft.com/office/officeart/2005/8/layout/hList1"/>
    <dgm:cxn modelId="{27ECCBF8-EE13-4366-80C6-8BCB6C3DF818}" type="presParOf" srcId="{EF8F2AA6-F278-4B08-993D-BC72A8CE5E0E}" destId="{E7AB8E39-6FC3-4DCB-BC07-BE974FB0954C}" srcOrd="0" destOrd="0" presId="urn:microsoft.com/office/officeart/2005/8/layout/hList1"/>
    <dgm:cxn modelId="{7C694E68-5037-46C3-B33C-8B1B0C7938BE}" type="presParOf" srcId="{EF8F2AA6-F278-4B08-993D-BC72A8CE5E0E}" destId="{8AB9C3CB-082E-41E1-B378-798EDDF3A811}" srcOrd="1" destOrd="0" presId="urn:microsoft.com/office/officeart/2005/8/layout/hList1"/>
    <dgm:cxn modelId="{E91D1D2E-8719-4F13-AFD7-15CF0B8216D3}" type="presParOf" srcId="{E242B56E-9830-4758-BB24-4954CA08711A}" destId="{03D52491-F13E-4B3A-9DED-C71BB9F5EEA0}" srcOrd="5" destOrd="0" presId="urn:microsoft.com/office/officeart/2005/8/layout/hList1"/>
    <dgm:cxn modelId="{85C5550F-F537-4CFB-B84C-E69C10A5B388}" type="presParOf" srcId="{E242B56E-9830-4758-BB24-4954CA08711A}" destId="{D160EA4B-2E2C-43CF-9C23-3D1154FF8464}" srcOrd="6" destOrd="0" presId="urn:microsoft.com/office/officeart/2005/8/layout/hList1"/>
    <dgm:cxn modelId="{A9B27621-8D8E-40FE-9611-0A5ABF3AAB3F}" type="presParOf" srcId="{D160EA4B-2E2C-43CF-9C23-3D1154FF8464}" destId="{97D2BE27-127C-4571-B3BB-E6AF3655DD0C}" srcOrd="0" destOrd="0" presId="urn:microsoft.com/office/officeart/2005/8/layout/hList1"/>
    <dgm:cxn modelId="{0299A9B0-6985-4B3D-B68D-342E0572FCA7}" type="presParOf" srcId="{D160EA4B-2E2C-43CF-9C23-3D1154FF8464}" destId="{33862E7A-544F-4BE8-B25F-23ED2579D591}" srcOrd="1" destOrd="0" presId="urn:microsoft.com/office/officeart/2005/8/layout/hList1"/>
  </dgm:cxnLst>
  <dgm:bg/>
  <dgm:whole/>
</dgm:dataModel>
</file>

<file path=ppt/diagrams/data4.xml><?xml version="1.0" encoding="utf-8"?>
<dgm:dataModel xmlns:dgm="http://schemas.openxmlformats.org/drawingml/2006/diagram" xmlns:a="http://schemas.openxmlformats.org/drawingml/2006/main">
  <dgm:ptLst>
    <dgm:pt modelId="{999C0B4E-632D-4D81-9B29-90F1D31CEC1E}" type="doc">
      <dgm:prSet loTypeId="urn:microsoft.com/office/officeart/2005/8/layout/hList6" loCatId="list" qsTypeId="urn:microsoft.com/office/officeart/2005/8/quickstyle/simple3" qsCatId="simple" csTypeId="urn:microsoft.com/office/officeart/2005/8/colors/colorful5" csCatId="colorful" phldr="1"/>
      <dgm:spPr/>
      <dgm:t>
        <a:bodyPr/>
        <a:lstStyle/>
        <a:p>
          <a:endParaRPr lang="en-US"/>
        </a:p>
      </dgm:t>
    </dgm:pt>
    <dgm:pt modelId="{A39E33F3-9B58-4D7F-9108-F32BF8723F46}">
      <dgm:prSet phldrT="[Text]"/>
      <dgm:spPr/>
      <dgm:t>
        <a:bodyPr/>
        <a:lstStyle/>
        <a:p>
          <a:r>
            <a:rPr lang="en-US" dirty="0" smtClean="0"/>
            <a:t>INSOMNIA</a:t>
          </a:r>
          <a:endParaRPr lang="en-US" dirty="0"/>
        </a:p>
      </dgm:t>
    </dgm:pt>
    <dgm:pt modelId="{09D1651F-5FDF-4793-A09D-DD8E3503D788}" type="parTrans" cxnId="{A66E0D05-6619-4133-8713-C361C3DD98B8}">
      <dgm:prSet/>
      <dgm:spPr/>
      <dgm:t>
        <a:bodyPr/>
        <a:lstStyle/>
        <a:p>
          <a:endParaRPr lang="en-US"/>
        </a:p>
      </dgm:t>
    </dgm:pt>
    <dgm:pt modelId="{E228D97F-1F30-482C-8FFC-F7F6CEAC1DA3}" type="sibTrans" cxnId="{A66E0D05-6619-4133-8713-C361C3DD98B8}">
      <dgm:prSet/>
      <dgm:spPr/>
      <dgm:t>
        <a:bodyPr/>
        <a:lstStyle/>
        <a:p>
          <a:endParaRPr lang="en-US"/>
        </a:p>
      </dgm:t>
    </dgm:pt>
    <dgm:pt modelId="{FD90A33E-25EC-4E10-9A4D-74D5E3CBC9BE}">
      <dgm:prSet phldrT="[Text]"/>
      <dgm:spPr/>
      <dgm:t>
        <a:bodyPr/>
        <a:lstStyle/>
        <a:p>
          <a:r>
            <a:rPr lang="en-US" dirty="0" err="1" smtClean="0"/>
            <a:t>Disebabkan</a:t>
          </a:r>
          <a:r>
            <a:rPr lang="en-US" dirty="0" smtClean="0"/>
            <a:t> </a:t>
          </a:r>
          <a:r>
            <a:rPr lang="en-US" dirty="0" err="1" smtClean="0"/>
            <a:t>oleh</a:t>
          </a:r>
          <a:r>
            <a:rPr lang="en-US" dirty="0" smtClean="0"/>
            <a:t> </a:t>
          </a:r>
          <a:r>
            <a:rPr lang="en-US" dirty="0" err="1" smtClean="0"/>
            <a:t>depresi</a:t>
          </a:r>
          <a:r>
            <a:rPr lang="en-US" dirty="0" smtClean="0"/>
            <a:t>, </a:t>
          </a:r>
          <a:r>
            <a:rPr lang="en-US" dirty="0" err="1" smtClean="0"/>
            <a:t>nyeri</a:t>
          </a:r>
          <a:r>
            <a:rPr lang="en-US" dirty="0" smtClean="0"/>
            <a:t>, </a:t>
          </a:r>
          <a:r>
            <a:rPr lang="en-US" dirty="0" err="1" smtClean="0"/>
            <a:t>sakit</a:t>
          </a:r>
          <a:r>
            <a:rPr lang="en-US" dirty="0" smtClean="0"/>
            <a:t>, </a:t>
          </a:r>
          <a:r>
            <a:rPr lang="en-US" dirty="0" err="1" smtClean="0"/>
            <a:t>atau</a:t>
          </a:r>
          <a:r>
            <a:rPr lang="en-US" dirty="0" smtClean="0"/>
            <a:t> </a:t>
          </a:r>
          <a:r>
            <a:rPr lang="en-US" dirty="0" err="1" smtClean="0"/>
            <a:t>bahkan</a:t>
          </a:r>
          <a:r>
            <a:rPr lang="en-US" dirty="0" smtClean="0"/>
            <a:t> </a:t>
          </a:r>
          <a:r>
            <a:rPr lang="en-US" dirty="0" err="1" smtClean="0"/>
            <a:t>antisipasi</a:t>
          </a:r>
          <a:r>
            <a:rPr lang="en-US" dirty="0" smtClean="0"/>
            <a:t> </a:t>
          </a:r>
          <a:r>
            <a:rPr lang="en-US" dirty="0" err="1" smtClean="0"/>
            <a:t>bergairah</a:t>
          </a:r>
          <a:r>
            <a:rPr lang="en-US" dirty="0" smtClean="0"/>
            <a:t> </a:t>
          </a:r>
          <a:r>
            <a:rPr lang="en-US" dirty="0" err="1" smtClean="0"/>
            <a:t>terhadap</a:t>
          </a:r>
          <a:r>
            <a:rPr lang="en-US" dirty="0" smtClean="0"/>
            <a:t> </a:t>
          </a:r>
          <a:r>
            <a:rPr lang="en-US" dirty="0" err="1" smtClean="0"/>
            <a:t>peristiwa</a:t>
          </a:r>
          <a:r>
            <a:rPr lang="en-US" dirty="0" smtClean="0"/>
            <a:t> </a:t>
          </a:r>
          <a:r>
            <a:rPr lang="en-US" dirty="0" err="1" smtClean="0"/>
            <a:t>menyenangkan</a:t>
          </a:r>
          <a:endParaRPr lang="en-US" dirty="0"/>
        </a:p>
      </dgm:t>
    </dgm:pt>
    <dgm:pt modelId="{F5A0487F-176B-4FFA-BE92-0246EC46CD35}" type="parTrans" cxnId="{BD603608-DBD7-4C63-B724-B934D4004BE0}">
      <dgm:prSet/>
      <dgm:spPr/>
      <dgm:t>
        <a:bodyPr/>
        <a:lstStyle/>
        <a:p>
          <a:endParaRPr lang="en-US"/>
        </a:p>
      </dgm:t>
    </dgm:pt>
    <dgm:pt modelId="{A9E84442-EA0F-4C3E-9697-D38D2015949B}" type="sibTrans" cxnId="{BD603608-DBD7-4C63-B724-B934D4004BE0}">
      <dgm:prSet/>
      <dgm:spPr/>
      <dgm:t>
        <a:bodyPr/>
        <a:lstStyle/>
        <a:p>
          <a:endParaRPr lang="en-US"/>
        </a:p>
      </dgm:t>
    </dgm:pt>
    <dgm:pt modelId="{B813927C-0A10-4029-85CE-4B178D1A1C83}">
      <dgm:prSet phldrT="[Text]"/>
      <dgm:spPr/>
      <dgm:t>
        <a:bodyPr/>
        <a:lstStyle/>
        <a:p>
          <a:r>
            <a:rPr lang="en-US" dirty="0" err="1" smtClean="0"/>
            <a:t>Terkadang</a:t>
          </a:r>
          <a:r>
            <a:rPr lang="en-US" dirty="0" smtClean="0"/>
            <a:t> </a:t>
          </a:r>
          <a:r>
            <a:rPr lang="en-US" dirty="0" err="1" smtClean="0"/>
            <a:t>disebabkan</a:t>
          </a:r>
          <a:r>
            <a:rPr lang="en-US" dirty="0" smtClean="0"/>
            <a:t> </a:t>
          </a:r>
          <a:r>
            <a:rPr lang="en-US" dirty="0" err="1" smtClean="0"/>
            <a:t>oleh</a:t>
          </a:r>
          <a:r>
            <a:rPr lang="en-US" dirty="0" smtClean="0"/>
            <a:t> apnea </a:t>
          </a:r>
          <a:r>
            <a:rPr lang="en-US" dirty="0" err="1" smtClean="0"/>
            <a:t>tidur</a:t>
          </a:r>
          <a:endParaRPr lang="en-US" dirty="0"/>
        </a:p>
      </dgm:t>
    </dgm:pt>
    <dgm:pt modelId="{43B6D68A-9CD0-46C0-9808-6EEE9E903290}" type="parTrans" cxnId="{025D2B16-6E8F-4DFF-9DAE-05E237239D47}">
      <dgm:prSet/>
      <dgm:spPr/>
      <dgm:t>
        <a:bodyPr/>
        <a:lstStyle/>
        <a:p>
          <a:endParaRPr lang="en-US"/>
        </a:p>
      </dgm:t>
    </dgm:pt>
    <dgm:pt modelId="{99EE0C1A-BAD4-4348-826F-47399A7F4319}" type="sibTrans" cxnId="{025D2B16-6E8F-4DFF-9DAE-05E237239D47}">
      <dgm:prSet/>
      <dgm:spPr/>
      <dgm:t>
        <a:bodyPr/>
        <a:lstStyle/>
        <a:p>
          <a:endParaRPr lang="en-US"/>
        </a:p>
      </dgm:t>
    </dgm:pt>
    <dgm:pt modelId="{B9893162-7AD3-419C-A859-3DDF9C61B296}">
      <dgm:prSet phldrT="[Text]"/>
      <dgm:spPr/>
      <dgm:t>
        <a:bodyPr/>
        <a:lstStyle/>
        <a:p>
          <a:r>
            <a:rPr lang="en-US" dirty="0" smtClean="0"/>
            <a:t>NARKOLEPSI</a:t>
          </a:r>
          <a:endParaRPr lang="en-US" dirty="0"/>
        </a:p>
      </dgm:t>
    </dgm:pt>
    <dgm:pt modelId="{C9F81489-3B2E-444B-B9F0-6E26FE206A71}" type="parTrans" cxnId="{28465D5A-BACB-4CB7-8898-B1E3DD53B77C}">
      <dgm:prSet/>
      <dgm:spPr/>
      <dgm:t>
        <a:bodyPr/>
        <a:lstStyle/>
        <a:p>
          <a:endParaRPr lang="en-US"/>
        </a:p>
      </dgm:t>
    </dgm:pt>
    <dgm:pt modelId="{3313DA67-FD53-40D5-9969-2BC611CABC9A}" type="sibTrans" cxnId="{28465D5A-BACB-4CB7-8898-B1E3DD53B77C}">
      <dgm:prSet/>
      <dgm:spPr/>
      <dgm:t>
        <a:bodyPr/>
        <a:lstStyle/>
        <a:p>
          <a:endParaRPr lang="en-US"/>
        </a:p>
      </dgm:t>
    </dgm:pt>
    <dgm:pt modelId="{80A9D0DD-2B80-43F5-BD60-F7D41A42A790}">
      <dgm:prSet phldrT="[Text]"/>
      <dgm:spPr/>
      <dgm:t>
        <a:bodyPr/>
        <a:lstStyle/>
        <a:p>
          <a:r>
            <a:rPr lang="en-US" dirty="0" err="1" smtClean="0"/>
            <a:t>Dicirikan</a:t>
          </a:r>
          <a:r>
            <a:rPr lang="en-US" dirty="0" smtClean="0"/>
            <a:t> </a:t>
          </a:r>
          <a:r>
            <a:rPr lang="en-US" dirty="0" err="1" smtClean="0"/>
            <a:t>oleh</a:t>
          </a:r>
          <a:r>
            <a:rPr lang="en-US" dirty="0" smtClean="0"/>
            <a:t> 4 </a:t>
          </a:r>
          <a:r>
            <a:rPr lang="en-US" dirty="0" err="1" smtClean="0"/>
            <a:t>gejala</a:t>
          </a:r>
          <a:r>
            <a:rPr lang="en-US" dirty="0" smtClean="0"/>
            <a:t> : </a:t>
          </a:r>
          <a:r>
            <a:rPr lang="en-US" dirty="0" err="1" smtClean="0"/>
            <a:t>serangan</a:t>
          </a:r>
          <a:r>
            <a:rPr lang="en-US" dirty="0" smtClean="0"/>
            <a:t> </a:t>
          </a:r>
          <a:r>
            <a:rPr lang="en-US" dirty="0" err="1" smtClean="0"/>
            <a:t>tidur</a:t>
          </a:r>
          <a:r>
            <a:rPr lang="en-US" dirty="0" smtClean="0"/>
            <a:t>, </a:t>
          </a:r>
          <a:r>
            <a:rPr lang="en-US" dirty="0" err="1" smtClean="0"/>
            <a:t>katapleksi</a:t>
          </a:r>
          <a:r>
            <a:rPr lang="en-US" dirty="0" smtClean="0"/>
            <a:t> ,</a:t>
          </a:r>
          <a:r>
            <a:rPr lang="en-US" dirty="0" err="1" smtClean="0"/>
            <a:t>paralisis</a:t>
          </a:r>
          <a:r>
            <a:rPr lang="en-US" dirty="0" smtClean="0"/>
            <a:t> </a:t>
          </a:r>
          <a:r>
            <a:rPr lang="en-US" dirty="0" err="1" smtClean="0"/>
            <a:t>tidur</a:t>
          </a:r>
          <a:r>
            <a:rPr lang="en-US" dirty="0" smtClean="0"/>
            <a:t>,  </a:t>
          </a:r>
          <a:r>
            <a:rPr lang="en-US" dirty="0" err="1" smtClean="0"/>
            <a:t>dan</a:t>
          </a:r>
          <a:r>
            <a:rPr lang="en-US" dirty="0" smtClean="0"/>
            <a:t> </a:t>
          </a:r>
          <a:r>
            <a:rPr lang="en-US" dirty="0" err="1" smtClean="0"/>
            <a:t>halusinasi</a:t>
          </a:r>
          <a:r>
            <a:rPr lang="en-US" dirty="0" smtClean="0"/>
            <a:t> </a:t>
          </a:r>
          <a:r>
            <a:rPr lang="en-US" dirty="0" err="1" smtClean="0"/>
            <a:t>hipnagogik</a:t>
          </a:r>
          <a:r>
            <a:rPr lang="en-US" dirty="0" smtClean="0"/>
            <a:t>.</a:t>
          </a:r>
          <a:endParaRPr lang="en-US" dirty="0"/>
        </a:p>
      </dgm:t>
    </dgm:pt>
    <dgm:pt modelId="{505ABAD0-0634-4CEA-9881-5E19A1DB6775}" type="parTrans" cxnId="{E69AD10E-0A04-410B-B225-7FAC79B59161}">
      <dgm:prSet/>
      <dgm:spPr/>
      <dgm:t>
        <a:bodyPr/>
        <a:lstStyle/>
        <a:p>
          <a:endParaRPr lang="en-US"/>
        </a:p>
      </dgm:t>
    </dgm:pt>
    <dgm:pt modelId="{1AC5F962-6118-4302-8521-9922EB841AF6}" type="sibTrans" cxnId="{E69AD10E-0A04-410B-B225-7FAC79B59161}">
      <dgm:prSet/>
      <dgm:spPr/>
      <dgm:t>
        <a:bodyPr/>
        <a:lstStyle/>
        <a:p>
          <a:endParaRPr lang="en-US"/>
        </a:p>
      </dgm:t>
    </dgm:pt>
    <dgm:pt modelId="{05183436-B814-418F-8024-4446DB62F1E7}">
      <dgm:prSet phldrT="[Text]"/>
      <dgm:spPr/>
      <dgm:t>
        <a:bodyPr/>
        <a:lstStyle/>
        <a:p>
          <a:r>
            <a:rPr lang="en-US" dirty="0" err="1" smtClean="0"/>
            <a:t>Kelainan</a:t>
          </a:r>
          <a:r>
            <a:rPr lang="en-US" dirty="0" smtClean="0"/>
            <a:t> </a:t>
          </a:r>
          <a:r>
            <a:rPr lang="en-US" dirty="0" err="1" smtClean="0"/>
            <a:t>ini</a:t>
          </a:r>
          <a:r>
            <a:rPr lang="en-US" dirty="0" smtClean="0"/>
            <a:t> </a:t>
          </a:r>
          <a:r>
            <a:rPr lang="en-US" dirty="0" err="1" smtClean="0"/>
            <a:t>disebabkan</a:t>
          </a:r>
          <a:r>
            <a:rPr lang="en-US" dirty="0" smtClean="0"/>
            <a:t> </a:t>
          </a:r>
          <a:r>
            <a:rPr lang="en-US" dirty="0" err="1" smtClean="0"/>
            <a:t>oleh</a:t>
          </a:r>
          <a:r>
            <a:rPr lang="en-US" dirty="0" smtClean="0"/>
            <a:t> </a:t>
          </a:r>
          <a:r>
            <a:rPr lang="en-US" dirty="0" err="1" smtClean="0"/>
            <a:t>patologi</a:t>
          </a:r>
          <a:r>
            <a:rPr lang="en-US" dirty="0" smtClean="0"/>
            <a:t> </a:t>
          </a:r>
          <a:r>
            <a:rPr lang="en-US" dirty="0" err="1" smtClean="0"/>
            <a:t>dalam</a:t>
          </a:r>
          <a:r>
            <a:rPr lang="en-US" dirty="0" smtClean="0"/>
            <a:t> </a:t>
          </a:r>
          <a:r>
            <a:rPr lang="en-US" dirty="0" err="1" smtClean="0"/>
            <a:t>sistem</a:t>
          </a:r>
          <a:r>
            <a:rPr lang="en-US" dirty="0" smtClean="0"/>
            <a:t> neuron yang </a:t>
          </a:r>
          <a:r>
            <a:rPr lang="en-US" dirty="0" err="1" smtClean="0"/>
            <a:t>mnyekresikan</a:t>
          </a:r>
          <a:r>
            <a:rPr lang="en-US" dirty="0" smtClean="0"/>
            <a:t> </a:t>
          </a:r>
          <a:r>
            <a:rPr lang="en-US" dirty="0" err="1" smtClean="0"/>
            <a:t>sejenis</a:t>
          </a:r>
          <a:r>
            <a:rPr lang="en-US" dirty="0" smtClean="0"/>
            <a:t> </a:t>
          </a:r>
          <a:r>
            <a:rPr lang="en-US" dirty="0" err="1" smtClean="0"/>
            <a:t>neuropeptida</a:t>
          </a:r>
          <a:r>
            <a:rPr lang="en-US" dirty="0" smtClean="0"/>
            <a:t> yang </a:t>
          </a:r>
          <a:r>
            <a:rPr lang="en-US" dirty="0" err="1" smtClean="0"/>
            <a:t>dikenal</a:t>
          </a:r>
          <a:r>
            <a:rPr lang="en-US" dirty="0" smtClean="0"/>
            <a:t> </a:t>
          </a:r>
          <a:r>
            <a:rPr lang="en-US" dirty="0" err="1" smtClean="0"/>
            <a:t>sebagai</a:t>
          </a:r>
          <a:r>
            <a:rPr lang="en-US" dirty="0" smtClean="0"/>
            <a:t> </a:t>
          </a:r>
          <a:r>
            <a:rPr lang="en-US" dirty="0" err="1" smtClean="0"/>
            <a:t>oreksin</a:t>
          </a:r>
          <a:endParaRPr lang="en-US" dirty="0"/>
        </a:p>
      </dgm:t>
    </dgm:pt>
    <dgm:pt modelId="{356858FF-9C6B-44DC-8D6E-538D6AB921A7}" type="parTrans" cxnId="{F497F2E9-B011-4C46-B09E-592E25AF7DC3}">
      <dgm:prSet/>
      <dgm:spPr/>
      <dgm:t>
        <a:bodyPr/>
        <a:lstStyle/>
        <a:p>
          <a:endParaRPr lang="en-US"/>
        </a:p>
      </dgm:t>
    </dgm:pt>
    <dgm:pt modelId="{6B7D604B-F63D-49DF-B6B7-A217DAF262EB}" type="sibTrans" cxnId="{F497F2E9-B011-4C46-B09E-592E25AF7DC3}">
      <dgm:prSet/>
      <dgm:spPr/>
      <dgm:t>
        <a:bodyPr/>
        <a:lstStyle/>
        <a:p>
          <a:endParaRPr lang="en-US"/>
        </a:p>
      </dgm:t>
    </dgm:pt>
    <dgm:pt modelId="{E62B9F7A-9A6B-48F8-BB7D-E271A06F9289}">
      <dgm:prSet/>
      <dgm:spPr/>
      <dgm:t>
        <a:bodyPr/>
        <a:lstStyle/>
        <a:p>
          <a:r>
            <a:rPr lang="en-US" dirty="0" err="1" smtClean="0"/>
            <a:t>Gangguan</a:t>
          </a:r>
          <a:r>
            <a:rPr lang="en-US" dirty="0" smtClean="0"/>
            <a:t> </a:t>
          </a:r>
          <a:r>
            <a:rPr lang="en-US" dirty="0" err="1" smtClean="0"/>
            <a:t>Perilaku</a:t>
          </a:r>
          <a:r>
            <a:rPr lang="en-US" dirty="0" smtClean="0"/>
            <a:t> </a:t>
          </a:r>
          <a:r>
            <a:rPr lang="en-US" dirty="0" err="1" smtClean="0"/>
            <a:t>Tidur</a:t>
          </a:r>
          <a:r>
            <a:rPr lang="en-US" dirty="0" smtClean="0"/>
            <a:t> REM</a:t>
          </a:r>
          <a:endParaRPr lang="en-US" dirty="0"/>
        </a:p>
      </dgm:t>
    </dgm:pt>
    <dgm:pt modelId="{348278D9-57F7-4C72-A429-C85993578BAB}" type="parTrans" cxnId="{8BEB0D2F-0719-4E85-BC36-A009C2128BA1}">
      <dgm:prSet/>
      <dgm:spPr/>
      <dgm:t>
        <a:bodyPr/>
        <a:lstStyle/>
        <a:p>
          <a:endParaRPr lang="en-US"/>
        </a:p>
      </dgm:t>
    </dgm:pt>
    <dgm:pt modelId="{B3D8AFCB-7EC4-4416-8E28-04C4BCB2B0AE}" type="sibTrans" cxnId="{8BEB0D2F-0719-4E85-BC36-A009C2128BA1}">
      <dgm:prSet/>
      <dgm:spPr/>
      <dgm:t>
        <a:bodyPr/>
        <a:lstStyle/>
        <a:p>
          <a:endParaRPr lang="en-US"/>
        </a:p>
      </dgm:t>
    </dgm:pt>
    <dgm:pt modelId="{771D5D70-8E69-4C84-A9A4-FB7CF929F04E}">
      <dgm:prSet/>
      <dgm:spPr/>
      <dgm:t>
        <a:bodyPr/>
        <a:lstStyle/>
        <a:p>
          <a:r>
            <a:rPr lang="en-US" dirty="0" err="1" smtClean="0"/>
            <a:t>disebabkan</a:t>
          </a:r>
          <a:r>
            <a:rPr lang="en-US" dirty="0" smtClean="0"/>
            <a:t> </a:t>
          </a:r>
          <a:r>
            <a:rPr lang="en-US" dirty="0" err="1" smtClean="0"/>
            <a:t>oleh</a:t>
          </a:r>
          <a:r>
            <a:rPr lang="en-US" dirty="0" smtClean="0"/>
            <a:t> </a:t>
          </a:r>
          <a:r>
            <a:rPr lang="en-US" dirty="0" err="1" smtClean="0"/>
            <a:t>penyakit</a:t>
          </a:r>
          <a:r>
            <a:rPr lang="en-US" dirty="0" smtClean="0"/>
            <a:t> </a:t>
          </a:r>
          <a:r>
            <a:rPr lang="en-US" dirty="0" err="1" smtClean="0"/>
            <a:t>neurodegeneratif</a:t>
          </a:r>
          <a:r>
            <a:rPr lang="en-US" dirty="0" smtClean="0"/>
            <a:t> yang  </a:t>
          </a:r>
          <a:r>
            <a:rPr lang="en-US" dirty="0" err="1" smtClean="0"/>
            <a:t>merusak</a:t>
          </a:r>
          <a:r>
            <a:rPr lang="en-US" dirty="0" smtClean="0"/>
            <a:t> </a:t>
          </a:r>
          <a:r>
            <a:rPr lang="en-US" dirty="0" err="1" smtClean="0"/>
            <a:t>mekanisme</a:t>
          </a:r>
          <a:r>
            <a:rPr lang="en-US" dirty="0" smtClean="0"/>
            <a:t>’’ </a:t>
          </a:r>
          <a:r>
            <a:rPr lang="en-US" dirty="0" err="1" smtClean="0"/>
            <a:t>otak</a:t>
          </a:r>
          <a:r>
            <a:rPr lang="en-US" dirty="0" smtClean="0"/>
            <a:t> yang </a:t>
          </a:r>
          <a:r>
            <a:rPr lang="en-US" dirty="0" err="1" smtClean="0"/>
            <a:t>menghasilkan</a:t>
          </a:r>
          <a:r>
            <a:rPr lang="en-US" dirty="0" smtClean="0"/>
            <a:t> </a:t>
          </a:r>
          <a:r>
            <a:rPr lang="en-US" dirty="0" err="1" smtClean="0"/>
            <a:t>paralisis</a:t>
          </a:r>
          <a:r>
            <a:rPr lang="en-US" dirty="0" smtClean="0"/>
            <a:t> </a:t>
          </a:r>
          <a:r>
            <a:rPr lang="en-US" dirty="0" err="1" smtClean="0"/>
            <a:t>saat</a:t>
          </a:r>
          <a:r>
            <a:rPr lang="en-US" dirty="0" smtClean="0"/>
            <a:t> </a:t>
          </a:r>
          <a:r>
            <a:rPr lang="en-US" dirty="0" err="1" smtClean="0"/>
            <a:t>tidur</a:t>
          </a:r>
          <a:r>
            <a:rPr lang="en-US" dirty="0" smtClean="0"/>
            <a:t> REM</a:t>
          </a:r>
          <a:endParaRPr lang="en-US" dirty="0"/>
        </a:p>
      </dgm:t>
    </dgm:pt>
    <dgm:pt modelId="{9E297CCF-79CD-4C78-8D3C-CBA7772BCE8D}" type="parTrans" cxnId="{BF866EA2-A8E8-4172-9818-2FA3EA1E1F8C}">
      <dgm:prSet/>
      <dgm:spPr/>
      <dgm:t>
        <a:bodyPr/>
        <a:lstStyle/>
        <a:p>
          <a:endParaRPr lang="en-US"/>
        </a:p>
      </dgm:t>
    </dgm:pt>
    <dgm:pt modelId="{E5122E08-36EB-4B78-92AB-46501BEF5674}" type="sibTrans" cxnId="{BF866EA2-A8E8-4172-9818-2FA3EA1E1F8C}">
      <dgm:prSet/>
      <dgm:spPr/>
      <dgm:t>
        <a:bodyPr/>
        <a:lstStyle/>
        <a:p>
          <a:endParaRPr lang="en-US"/>
        </a:p>
      </dgm:t>
    </dgm:pt>
    <dgm:pt modelId="{6A862A07-20CC-4E96-A801-B9C80F8CFF48}">
      <dgm:prSet/>
      <dgm:spPr/>
      <dgm:t>
        <a:bodyPr/>
        <a:lstStyle/>
        <a:p>
          <a:r>
            <a:rPr lang="en-US" dirty="0" err="1" smtClean="0"/>
            <a:t>Akibatnya</a:t>
          </a:r>
          <a:r>
            <a:rPr lang="en-US" dirty="0" smtClean="0"/>
            <a:t> </a:t>
          </a:r>
          <a:r>
            <a:rPr lang="en-US" dirty="0" err="1" smtClean="0"/>
            <a:t>pasien</a:t>
          </a:r>
          <a:r>
            <a:rPr lang="en-US" dirty="0" smtClean="0"/>
            <a:t> </a:t>
          </a:r>
          <a:r>
            <a:rPr lang="en-US" dirty="0" err="1" smtClean="0"/>
            <a:t>betul</a:t>
          </a:r>
          <a:r>
            <a:rPr lang="en-US" dirty="0" smtClean="0"/>
            <a:t>’’ </a:t>
          </a:r>
          <a:r>
            <a:rPr lang="en-US" dirty="0" err="1" smtClean="0"/>
            <a:t>melakukan</a:t>
          </a:r>
          <a:r>
            <a:rPr lang="en-US" dirty="0" smtClean="0"/>
            <a:t> </a:t>
          </a:r>
          <a:r>
            <a:rPr lang="en-US" dirty="0" err="1" smtClean="0"/>
            <a:t>apa</a:t>
          </a:r>
          <a:r>
            <a:rPr lang="en-US" dirty="0" smtClean="0"/>
            <a:t> </a:t>
          </a:r>
          <a:r>
            <a:rPr lang="en-US" dirty="0" err="1" smtClean="0"/>
            <a:t>yag</a:t>
          </a:r>
          <a:r>
            <a:rPr lang="en-US" dirty="0" smtClean="0"/>
            <a:t> </a:t>
          </a:r>
          <a:r>
            <a:rPr lang="en-US" dirty="0" err="1" smtClean="0"/>
            <a:t>ia</a:t>
          </a:r>
          <a:r>
            <a:rPr lang="en-US" dirty="0" smtClean="0"/>
            <a:t> </a:t>
          </a:r>
          <a:r>
            <a:rPr lang="en-US" dirty="0" err="1" smtClean="0"/>
            <a:t>impikan</a:t>
          </a:r>
          <a:endParaRPr lang="en-US" dirty="0"/>
        </a:p>
      </dgm:t>
    </dgm:pt>
    <dgm:pt modelId="{56DEBA74-BFDD-41FF-945D-1197C9F98548}" type="parTrans" cxnId="{9D29036C-9A6C-4DEF-AB97-8B7D4DF0D6F6}">
      <dgm:prSet/>
      <dgm:spPr/>
    </dgm:pt>
    <dgm:pt modelId="{32C6C8FD-F21A-4C1A-B8BC-A95806738BA7}" type="sibTrans" cxnId="{9D29036C-9A6C-4DEF-AB97-8B7D4DF0D6F6}">
      <dgm:prSet/>
      <dgm:spPr/>
    </dgm:pt>
    <dgm:pt modelId="{3AF5F56A-1C22-478A-B19E-6F79A611A963}">
      <dgm:prSet/>
      <dgm:spPr/>
      <dgm:t>
        <a:bodyPr/>
        <a:lstStyle/>
        <a:p>
          <a:r>
            <a:rPr lang="en-US" dirty="0" err="1" smtClean="0"/>
            <a:t>Masalah</a:t>
          </a:r>
          <a:r>
            <a:rPr lang="en-US" dirty="0" smtClean="0"/>
            <a:t>” </a:t>
          </a:r>
          <a:r>
            <a:rPr lang="en-US" dirty="0" err="1" smtClean="0"/>
            <a:t>yg</a:t>
          </a:r>
          <a:r>
            <a:rPr lang="en-US" dirty="0" smtClean="0"/>
            <a:t> </a:t>
          </a:r>
          <a:r>
            <a:rPr lang="en-US" dirty="0" err="1" smtClean="0"/>
            <a:t>berkaitan</a:t>
          </a:r>
          <a:r>
            <a:rPr lang="en-US" dirty="0" smtClean="0"/>
            <a:t> dg </a:t>
          </a:r>
          <a:r>
            <a:rPr lang="en-US" dirty="0" err="1" smtClean="0"/>
            <a:t>tdur</a:t>
          </a:r>
          <a:r>
            <a:rPr lang="en-US" dirty="0" smtClean="0"/>
            <a:t> </a:t>
          </a:r>
          <a:r>
            <a:rPr lang="en-US" dirty="0" err="1" smtClean="0"/>
            <a:t>gelombng</a:t>
          </a:r>
          <a:r>
            <a:rPr lang="en-US" dirty="0" smtClean="0"/>
            <a:t> </a:t>
          </a:r>
          <a:r>
            <a:rPr lang="en-US" dirty="0" err="1" smtClean="0"/>
            <a:t>lambat</a:t>
          </a:r>
          <a:endParaRPr lang="en-US" dirty="0"/>
        </a:p>
      </dgm:t>
    </dgm:pt>
    <dgm:pt modelId="{CE2BF5C6-E0C8-4716-A6FF-BF4E8533C3EC}" type="parTrans" cxnId="{D2CFAE18-C123-4DDD-BF06-C3F6C26399B4}">
      <dgm:prSet/>
      <dgm:spPr/>
      <dgm:t>
        <a:bodyPr/>
        <a:lstStyle/>
        <a:p>
          <a:endParaRPr lang="en-US"/>
        </a:p>
      </dgm:t>
    </dgm:pt>
    <dgm:pt modelId="{A62433F3-E713-4D7B-AD40-233E4C6B2A10}" type="sibTrans" cxnId="{D2CFAE18-C123-4DDD-BF06-C3F6C26399B4}">
      <dgm:prSet/>
      <dgm:spPr/>
      <dgm:t>
        <a:bodyPr/>
        <a:lstStyle/>
        <a:p>
          <a:endParaRPr lang="en-US"/>
        </a:p>
      </dgm:t>
    </dgm:pt>
    <dgm:pt modelId="{FF192805-0E73-4C58-8E5A-EA44D83852BA}">
      <dgm:prSet/>
      <dgm:spPr/>
      <dgm:t>
        <a:bodyPr/>
        <a:lstStyle/>
        <a:p>
          <a:r>
            <a:rPr lang="en-US" dirty="0" err="1" smtClean="0"/>
            <a:t>Mengompol</a:t>
          </a:r>
          <a:r>
            <a:rPr lang="en-US" dirty="0" smtClean="0"/>
            <a:t>  ( enuresis </a:t>
          </a:r>
          <a:r>
            <a:rPr lang="en-US" dirty="0" err="1" smtClean="0"/>
            <a:t>nokturnal</a:t>
          </a:r>
          <a:r>
            <a:rPr lang="en-US" dirty="0" smtClean="0"/>
            <a:t>)</a:t>
          </a:r>
          <a:endParaRPr lang="en-US" dirty="0"/>
        </a:p>
      </dgm:t>
    </dgm:pt>
    <dgm:pt modelId="{FF0CB08C-1C97-4099-B6E8-D98ADE04F46E}" type="parTrans" cxnId="{60ED6DD9-945E-45AC-AAE5-192F7FCEDEC0}">
      <dgm:prSet/>
      <dgm:spPr/>
      <dgm:t>
        <a:bodyPr/>
        <a:lstStyle/>
        <a:p>
          <a:endParaRPr lang="en-US"/>
        </a:p>
      </dgm:t>
    </dgm:pt>
    <dgm:pt modelId="{B388992D-D3C1-4AAD-9F11-C439867071D8}" type="sibTrans" cxnId="{60ED6DD9-945E-45AC-AAE5-192F7FCEDEC0}">
      <dgm:prSet/>
      <dgm:spPr/>
      <dgm:t>
        <a:bodyPr/>
        <a:lstStyle/>
        <a:p>
          <a:endParaRPr lang="en-US"/>
        </a:p>
      </dgm:t>
    </dgm:pt>
    <dgm:pt modelId="{C2D882D7-ED00-4E49-9BB9-F6D586935C1F}">
      <dgm:prSet/>
      <dgm:spPr/>
      <dgm:t>
        <a:bodyPr/>
        <a:lstStyle/>
        <a:p>
          <a:r>
            <a:rPr lang="en-US" dirty="0" err="1" smtClean="0"/>
            <a:t>Tidur</a:t>
          </a:r>
          <a:r>
            <a:rPr lang="en-US" dirty="0" smtClean="0"/>
            <a:t> </a:t>
          </a:r>
          <a:r>
            <a:rPr lang="en-US" dirty="0" err="1" smtClean="0"/>
            <a:t>berjalan</a:t>
          </a:r>
          <a:r>
            <a:rPr lang="en-US" dirty="0" smtClean="0"/>
            <a:t> (</a:t>
          </a:r>
          <a:r>
            <a:rPr lang="en-US" dirty="0" err="1" smtClean="0"/>
            <a:t>somnabulisme</a:t>
          </a:r>
          <a:r>
            <a:rPr lang="en-US" dirty="0" smtClean="0"/>
            <a:t>)</a:t>
          </a:r>
          <a:endParaRPr lang="en-US" dirty="0"/>
        </a:p>
      </dgm:t>
    </dgm:pt>
    <dgm:pt modelId="{BE94F397-AA15-418B-8771-85DFCD10324D}" type="parTrans" cxnId="{F911F47F-CDE4-45BC-879F-4607490D1482}">
      <dgm:prSet/>
      <dgm:spPr/>
    </dgm:pt>
    <dgm:pt modelId="{8F61A1E8-384F-4904-9AF9-9486F6601BE6}" type="sibTrans" cxnId="{F911F47F-CDE4-45BC-879F-4607490D1482}">
      <dgm:prSet/>
      <dgm:spPr/>
    </dgm:pt>
    <dgm:pt modelId="{FFF90DD3-57E1-4BD2-9B56-216116BFEC53}">
      <dgm:prSet/>
      <dgm:spPr/>
      <dgm:t>
        <a:bodyPr/>
        <a:lstStyle/>
        <a:p>
          <a:r>
            <a:rPr lang="en-US" dirty="0" err="1" smtClean="0"/>
            <a:t>Teror</a:t>
          </a:r>
          <a:r>
            <a:rPr lang="en-US" dirty="0" smtClean="0"/>
            <a:t> </a:t>
          </a:r>
          <a:r>
            <a:rPr lang="en-US" dirty="0" err="1" smtClean="0"/>
            <a:t>malam</a:t>
          </a:r>
          <a:r>
            <a:rPr lang="en-US" dirty="0" smtClean="0"/>
            <a:t> (</a:t>
          </a:r>
          <a:r>
            <a:rPr lang="en-US" dirty="0" err="1" smtClean="0"/>
            <a:t>pavor</a:t>
          </a:r>
          <a:r>
            <a:rPr lang="en-US" dirty="0" smtClean="0"/>
            <a:t> </a:t>
          </a:r>
          <a:r>
            <a:rPr lang="en-US" dirty="0" err="1" smtClean="0"/>
            <a:t>nokturnus</a:t>
          </a:r>
          <a:r>
            <a:rPr lang="en-US" dirty="0" smtClean="0"/>
            <a:t>)</a:t>
          </a:r>
          <a:endParaRPr lang="en-US" dirty="0"/>
        </a:p>
      </dgm:t>
    </dgm:pt>
    <dgm:pt modelId="{87D95B9D-2528-4B73-8EBF-141E2DC76544}" type="parTrans" cxnId="{2B252AE2-6275-4ECC-9C0F-15A69447E15C}">
      <dgm:prSet/>
      <dgm:spPr/>
    </dgm:pt>
    <dgm:pt modelId="{2FF1A818-0EDD-4951-8860-5C551196C340}" type="sibTrans" cxnId="{2B252AE2-6275-4ECC-9C0F-15A69447E15C}">
      <dgm:prSet/>
      <dgm:spPr/>
    </dgm:pt>
    <dgm:pt modelId="{140DEF92-F490-45DA-8CEB-B9F8B854D154}" type="pres">
      <dgm:prSet presAssocID="{999C0B4E-632D-4D81-9B29-90F1D31CEC1E}" presName="Name0" presStyleCnt="0">
        <dgm:presLayoutVars>
          <dgm:dir/>
          <dgm:resizeHandles val="exact"/>
        </dgm:presLayoutVars>
      </dgm:prSet>
      <dgm:spPr/>
      <dgm:t>
        <a:bodyPr/>
        <a:lstStyle/>
        <a:p>
          <a:endParaRPr lang="en-US"/>
        </a:p>
      </dgm:t>
    </dgm:pt>
    <dgm:pt modelId="{D5BCE676-AD7D-4CEF-9070-4D69F4A76DAD}" type="pres">
      <dgm:prSet presAssocID="{A39E33F3-9B58-4D7F-9108-F32BF8723F46}" presName="node" presStyleLbl="node1" presStyleIdx="0" presStyleCnt="4">
        <dgm:presLayoutVars>
          <dgm:bulletEnabled val="1"/>
        </dgm:presLayoutVars>
      </dgm:prSet>
      <dgm:spPr/>
      <dgm:t>
        <a:bodyPr/>
        <a:lstStyle/>
        <a:p>
          <a:endParaRPr lang="en-US"/>
        </a:p>
      </dgm:t>
    </dgm:pt>
    <dgm:pt modelId="{E080F05C-D562-4EA6-B0A5-1BEED1CAC95C}" type="pres">
      <dgm:prSet presAssocID="{E228D97F-1F30-482C-8FFC-F7F6CEAC1DA3}" presName="sibTrans" presStyleCnt="0"/>
      <dgm:spPr/>
    </dgm:pt>
    <dgm:pt modelId="{10DCDE32-D14C-41A0-958F-C8EE55761946}" type="pres">
      <dgm:prSet presAssocID="{B9893162-7AD3-419C-A859-3DDF9C61B296}" presName="node" presStyleLbl="node1" presStyleIdx="1" presStyleCnt="4" custLinFactNeighborX="-938" custLinFactNeighborY="74">
        <dgm:presLayoutVars>
          <dgm:bulletEnabled val="1"/>
        </dgm:presLayoutVars>
      </dgm:prSet>
      <dgm:spPr/>
      <dgm:t>
        <a:bodyPr/>
        <a:lstStyle/>
        <a:p>
          <a:endParaRPr lang="en-US"/>
        </a:p>
      </dgm:t>
    </dgm:pt>
    <dgm:pt modelId="{F5021FE0-D32E-4C16-B0CA-56E829E3BE89}" type="pres">
      <dgm:prSet presAssocID="{3313DA67-FD53-40D5-9969-2BC611CABC9A}" presName="sibTrans" presStyleCnt="0"/>
      <dgm:spPr/>
    </dgm:pt>
    <dgm:pt modelId="{2FE041F0-1379-41FF-A577-9A64DFA32FD0}" type="pres">
      <dgm:prSet presAssocID="{E62B9F7A-9A6B-48F8-BB7D-E271A06F9289}" presName="node" presStyleLbl="node1" presStyleIdx="2" presStyleCnt="4">
        <dgm:presLayoutVars>
          <dgm:bulletEnabled val="1"/>
        </dgm:presLayoutVars>
      </dgm:prSet>
      <dgm:spPr/>
      <dgm:t>
        <a:bodyPr/>
        <a:lstStyle/>
        <a:p>
          <a:endParaRPr lang="en-US"/>
        </a:p>
      </dgm:t>
    </dgm:pt>
    <dgm:pt modelId="{2BBB38E2-E4EE-4448-9F42-6AD20DB193AF}" type="pres">
      <dgm:prSet presAssocID="{B3D8AFCB-7EC4-4416-8E28-04C4BCB2B0AE}" presName="sibTrans" presStyleCnt="0"/>
      <dgm:spPr/>
    </dgm:pt>
    <dgm:pt modelId="{5764E549-2988-42FE-A012-C2A8CF5CEB77}" type="pres">
      <dgm:prSet presAssocID="{3AF5F56A-1C22-478A-B19E-6F79A611A963}" presName="node" presStyleLbl="node1" presStyleIdx="3" presStyleCnt="4">
        <dgm:presLayoutVars>
          <dgm:bulletEnabled val="1"/>
        </dgm:presLayoutVars>
      </dgm:prSet>
      <dgm:spPr/>
      <dgm:t>
        <a:bodyPr/>
        <a:lstStyle/>
        <a:p>
          <a:endParaRPr lang="en-US"/>
        </a:p>
      </dgm:t>
    </dgm:pt>
  </dgm:ptLst>
  <dgm:cxnLst>
    <dgm:cxn modelId="{C19DDE6C-DC9F-4210-A19E-F79878D6FA19}" type="presOf" srcId="{771D5D70-8E69-4C84-A9A4-FB7CF929F04E}" destId="{2FE041F0-1379-41FF-A577-9A64DFA32FD0}" srcOrd="0" destOrd="1" presId="urn:microsoft.com/office/officeart/2005/8/layout/hList6"/>
    <dgm:cxn modelId="{46B52348-CA8E-49BD-A77B-3FC2C96BD3A7}" type="presOf" srcId="{05183436-B814-418F-8024-4446DB62F1E7}" destId="{10DCDE32-D14C-41A0-958F-C8EE55761946}" srcOrd="0" destOrd="2" presId="urn:microsoft.com/office/officeart/2005/8/layout/hList6"/>
    <dgm:cxn modelId="{BF866EA2-A8E8-4172-9818-2FA3EA1E1F8C}" srcId="{E62B9F7A-9A6B-48F8-BB7D-E271A06F9289}" destId="{771D5D70-8E69-4C84-A9A4-FB7CF929F04E}" srcOrd="0" destOrd="0" parTransId="{9E297CCF-79CD-4C78-8D3C-CBA7772BCE8D}" sibTransId="{E5122E08-36EB-4B78-92AB-46501BEF5674}"/>
    <dgm:cxn modelId="{F497F2E9-B011-4C46-B09E-592E25AF7DC3}" srcId="{B9893162-7AD3-419C-A859-3DDF9C61B296}" destId="{05183436-B814-418F-8024-4446DB62F1E7}" srcOrd="1" destOrd="0" parTransId="{356858FF-9C6B-44DC-8D6E-538D6AB921A7}" sibTransId="{6B7D604B-F63D-49DF-B6B7-A217DAF262EB}"/>
    <dgm:cxn modelId="{28465D5A-BACB-4CB7-8898-B1E3DD53B77C}" srcId="{999C0B4E-632D-4D81-9B29-90F1D31CEC1E}" destId="{B9893162-7AD3-419C-A859-3DDF9C61B296}" srcOrd="1" destOrd="0" parTransId="{C9F81489-3B2E-444B-B9F0-6E26FE206A71}" sibTransId="{3313DA67-FD53-40D5-9969-2BC611CABC9A}"/>
    <dgm:cxn modelId="{F911F47F-CDE4-45BC-879F-4607490D1482}" srcId="{3AF5F56A-1C22-478A-B19E-6F79A611A963}" destId="{C2D882D7-ED00-4E49-9BB9-F6D586935C1F}" srcOrd="1" destOrd="0" parTransId="{BE94F397-AA15-418B-8771-85DFCD10324D}" sibTransId="{8F61A1E8-384F-4904-9AF9-9486F6601BE6}"/>
    <dgm:cxn modelId="{BD603608-DBD7-4C63-B724-B934D4004BE0}" srcId="{A39E33F3-9B58-4D7F-9108-F32BF8723F46}" destId="{FD90A33E-25EC-4E10-9A4D-74D5E3CBC9BE}" srcOrd="0" destOrd="0" parTransId="{F5A0487F-176B-4FFA-BE92-0246EC46CD35}" sibTransId="{A9E84442-EA0F-4C3E-9697-D38D2015949B}"/>
    <dgm:cxn modelId="{7D75FB51-0A66-4C10-9B38-D964745068B4}" type="presOf" srcId="{FF192805-0E73-4C58-8E5A-EA44D83852BA}" destId="{5764E549-2988-42FE-A012-C2A8CF5CEB77}" srcOrd="0" destOrd="1" presId="urn:microsoft.com/office/officeart/2005/8/layout/hList6"/>
    <dgm:cxn modelId="{A66E0D05-6619-4133-8713-C361C3DD98B8}" srcId="{999C0B4E-632D-4D81-9B29-90F1D31CEC1E}" destId="{A39E33F3-9B58-4D7F-9108-F32BF8723F46}" srcOrd="0" destOrd="0" parTransId="{09D1651F-5FDF-4793-A09D-DD8E3503D788}" sibTransId="{E228D97F-1F30-482C-8FFC-F7F6CEAC1DA3}"/>
    <dgm:cxn modelId="{60ED6DD9-945E-45AC-AAE5-192F7FCEDEC0}" srcId="{3AF5F56A-1C22-478A-B19E-6F79A611A963}" destId="{FF192805-0E73-4C58-8E5A-EA44D83852BA}" srcOrd="0" destOrd="0" parTransId="{FF0CB08C-1C97-4099-B6E8-D98ADE04F46E}" sibTransId="{B388992D-D3C1-4AAD-9F11-C439867071D8}"/>
    <dgm:cxn modelId="{A35736B5-EB29-4A3B-9A9F-B8FCBE149200}" type="presOf" srcId="{6A862A07-20CC-4E96-A801-B9C80F8CFF48}" destId="{2FE041F0-1379-41FF-A577-9A64DFA32FD0}" srcOrd="0" destOrd="2" presId="urn:microsoft.com/office/officeart/2005/8/layout/hList6"/>
    <dgm:cxn modelId="{73386CBF-7E03-4E4F-9598-7B6E2BD1C0D1}" type="presOf" srcId="{999C0B4E-632D-4D81-9B29-90F1D31CEC1E}" destId="{140DEF92-F490-45DA-8CEB-B9F8B854D154}" srcOrd="0" destOrd="0" presId="urn:microsoft.com/office/officeart/2005/8/layout/hList6"/>
    <dgm:cxn modelId="{830F7C3E-5F0E-420F-91D6-A536DB1F2437}" type="presOf" srcId="{3AF5F56A-1C22-478A-B19E-6F79A611A963}" destId="{5764E549-2988-42FE-A012-C2A8CF5CEB77}" srcOrd="0" destOrd="0" presId="urn:microsoft.com/office/officeart/2005/8/layout/hList6"/>
    <dgm:cxn modelId="{D94CBEFD-423A-48BE-9236-06FC0F71E875}" type="presOf" srcId="{B9893162-7AD3-419C-A859-3DDF9C61B296}" destId="{10DCDE32-D14C-41A0-958F-C8EE55761946}" srcOrd="0" destOrd="0" presId="urn:microsoft.com/office/officeart/2005/8/layout/hList6"/>
    <dgm:cxn modelId="{025D2B16-6E8F-4DFF-9DAE-05E237239D47}" srcId="{A39E33F3-9B58-4D7F-9108-F32BF8723F46}" destId="{B813927C-0A10-4029-85CE-4B178D1A1C83}" srcOrd="1" destOrd="0" parTransId="{43B6D68A-9CD0-46C0-9808-6EEE9E903290}" sibTransId="{99EE0C1A-BAD4-4348-826F-47399A7F4319}"/>
    <dgm:cxn modelId="{9D29036C-9A6C-4DEF-AB97-8B7D4DF0D6F6}" srcId="{E62B9F7A-9A6B-48F8-BB7D-E271A06F9289}" destId="{6A862A07-20CC-4E96-A801-B9C80F8CFF48}" srcOrd="1" destOrd="0" parTransId="{56DEBA74-BFDD-41FF-945D-1197C9F98548}" sibTransId="{32C6C8FD-F21A-4C1A-B8BC-A95806738BA7}"/>
    <dgm:cxn modelId="{480811C9-D9EB-447C-9369-0B0C219FE222}" type="presOf" srcId="{E62B9F7A-9A6B-48F8-BB7D-E271A06F9289}" destId="{2FE041F0-1379-41FF-A577-9A64DFA32FD0}" srcOrd="0" destOrd="0" presId="urn:microsoft.com/office/officeart/2005/8/layout/hList6"/>
    <dgm:cxn modelId="{E69AD10E-0A04-410B-B225-7FAC79B59161}" srcId="{B9893162-7AD3-419C-A859-3DDF9C61B296}" destId="{80A9D0DD-2B80-43F5-BD60-F7D41A42A790}" srcOrd="0" destOrd="0" parTransId="{505ABAD0-0634-4CEA-9881-5E19A1DB6775}" sibTransId="{1AC5F962-6118-4302-8521-9922EB841AF6}"/>
    <dgm:cxn modelId="{AF99EDB7-DF17-42EA-8FA3-C65D063761FB}" type="presOf" srcId="{B813927C-0A10-4029-85CE-4B178D1A1C83}" destId="{D5BCE676-AD7D-4CEF-9070-4D69F4A76DAD}" srcOrd="0" destOrd="2" presId="urn:microsoft.com/office/officeart/2005/8/layout/hList6"/>
    <dgm:cxn modelId="{8BEB0D2F-0719-4E85-BC36-A009C2128BA1}" srcId="{999C0B4E-632D-4D81-9B29-90F1D31CEC1E}" destId="{E62B9F7A-9A6B-48F8-BB7D-E271A06F9289}" srcOrd="2" destOrd="0" parTransId="{348278D9-57F7-4C72-A429-C85993578BAB}" sibTransId="{B3D8AFCB-7EC4-4416-8E28-04C4BCB2B0AE}"/>
    <dgm:cxn modelId="{B2D5ED29-D268-4D92-8773-F444A0A00586}" type="presOf" srcId="{80A9D0DD-2B80-43F5-BD60-F7D41A42A790}" destId="{10DCDE32-D14C-41A0-958F-C8EE55761946}" srcOrd="0" destOrd="1" presId="urn:microsoft.com/office/officeart/2005/8/layout/hList6"/>
    <dgm:cxn modelId="{2B252AE2-6275-4ECC-9C0F-15A69447E15C}" srcId="{3AF5F56A-1C22-478A-B19E-6F79A611A963}" destId="{FFF90DD3-57E1-4BD2-9B56-216116BFEC53}" srcOrd="2" destOrd="0" parTransId="{87D95B9D-2528-4B73-8EBF-141E2DC76544}" sibTransId="{2FF1A818-0EDD-4951-8860-5C551196C340}"/>
    <dgm:cxn modelId="{F4D19F2B-77E6-4099-BFE5-8E2B3C658907}" type="presOf" srcId="{FD90A33E-25EC-4E10-9A4D-74D5E3CBC9BE}" destId="{D5BCE676-AD7D-4CEF-9070-4D69F4A76DAD}" srcOrd="0" destOrd="1" presId="urn:microsoft.com/office/officeart/2005/8/layout/hList6"/>
    <dgm:cxn modelId="{D2CFAE18-C123-4DDD-BF06-C3F6C26399B4}" srcId="{999C0B4E-632D-4D81-9B29-90F1D31CEC1E}" destId="{3AF5F56A-1C22-478A-B19E-6F79A611A963}" srcOrd="3" destOrd="0" parTransId="{CE2BF5C6-E0C8-4716-A6FF-BF4E8533C3EC}" sibTransId="{A62433F3-E713-4D7B-AD40-233E4C6B2A10}"/>
    <dgm:cxn modelId="{0769A387-4833-499E-83B4-1911ECA933C5}" type="presOf" srcId="{C2D882D7-ED00-4E49-9BB9-F6D586935C1F}" destId="{5764E549-2988-42FE-A012-C2A8CF5CEB77}" srcOrd="0" destOrd="2" presId="urn:microsoft.com/office/officeart/2005/8/layout/hList6"/>
    <dgm:cxn modelId="{B3DABBC4-F6F6-4E90-81EB-91964B8ADFA2}" type="presOf" srcId="{FFF90DD3-57E1-4BD2-9B56-216116BFEC53}" destId="{5764E549-2988-42FE-A012-C2A8CF5CEB77}" srcOrd="0" destOrd="3" presId="urn:microsoft.com/office/officeart/2005/8/layout/hList6"/>
    <dgm:cxn modelId="{E60D9677-B0EC-49C8-A654-3A692AE283CD}" type="presOf" srcId="{A39E33F3-9B58-4D7F-9108-F32BF8723F46}" destId="{D5BCE676-AD7D-4CEF-9070-4D69F4A76DAD}" srcOrd="0" destOrd="0" presId="urn:microsoft.com/office/officeart/2005/8/layout/hList6"/>
    <dgm:cxn modelId="{FA1A89E0-5DBB-4DFC-A1AF-5F9EFCAFF724}" type="presParOf" srcId="{140DEF92-F490-45DA-8CEB-B9F8B854D154}" destId="{D5BCE676-AD7D-4CEF-9070-4D69F4A76DAD}" srcOrd="0" destOrd="0" presId="urn:microsoft.com/office/officeart/2005/8/layout/hList6"/>
    <dgm:cxn modelId="{9B9681EB-94C5-4B18-AD8C-2110EEF8E3B7}" type="presParOf" srcId="{140DEF92-F490-45DA-8CEB-B9F8B854D154}" destId="{E080F05C-D562-4EA6-B0A5-1BEED1CAC95C}" srcOrd="1" destOrd="0" presId="urn:microsoft.com/office/officeart/2005/8/layout/hList6"/>
    <dgm:cxn modelId="{61C0F65D-6457-4544-BBF0-3458673561C6}" type="presParOf" srcId="{140DEF92-F490-45DA-8CEB-B9F8B854D154}" destId="{10DCDE32-D14C-41A0-958F-C8EE55761946}" srcOrd="2" destOrd="0" presId="urn:microsoft.com/office/officeart/2005/8/layout/hList6"/>
    <dgm:cxn modelId="{13A01BD1-EAD6-416C-92B0-6779B4596916}" type="presParOf" srcId="{140DEF92-F490-45DA-8CEB-B9F8B854D154}" destId="{F5021FE0-D32E-4C16-B0CA-56E829E3BE89}" srcOrd="3" destOrd="0" presId="urn:microsoft.com/office/officeart/2005/8/layout/hList6"/>
    <dgm:cxn modelId="{6D75D2C0-F26C-4572-894E-5180564464E4}" type="presParOf" srcId="{140DEF92-F490-45DA-8CEB-B9F8B854D154}" destId="{2FE041F0-1379-41FF-A577-9A64DFA32FD0}" srcOrd="4" destOrd="0" presId="urn:microsoft.com/office/officeart/2005/8/layout/hList6"/>
    <dgm:cxn modelId="{5E964A44-ADCB-4C13-B0D8-21B53E40AD3F}" type="presParOf" srcId="{140DEF92-F490-45DA-8CEB-B9F8B854D154}" destId="{2BBB38E2-E4EE-4448-9F42-6AD20DB193AF}" srcOrd="5" destOrd="0" presId="urn:microsoft.com/office/officeart/2005/8/layout/hList6"/>
    <dgm:cxn modelId="{CD1FD7E6-1FDC-4559-A9E9-3AFA611D515F}" type="presParOf" srcId="{140DEF92-F490-45DA-8CEB-B9F8B854D154}" destId="{5764E549-2988-42FE-A012-C2A8CF5CEB77}" srcOrd="6" destOrd="0" presId="urn:microsoft.com/office/officeart/2005/8/layout/hList6"/>
  </dgm:cxnLst>
  <dgm:bg/>
  <dgm:whole/>
</dgm:dataModel>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srcRect l="1051" r="800" b="504"/>
          <a:stretch>
            <a:fillRect/>
          </a:stretch>
        </p:blipFill>
        <p:spPr bwMode="auto">
          <a:xfrm>
            <a:off x="-36513" y="-26988"/>
            <a:ext cx="9204326" cy="6884988"/>
          </a:xfrm>
          <a:prstGeom prst="rect">
            <a:avLst/>
          </a:prstGeom>
          <a:noFill/>
          <a:ln w="9525">
            <a:noFill/>
            <a:miter lim="800000"/>
            <a:headEnd/>
            <a:tailEnd/>
          </a:ln>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53074F12-AA26-4AC8-9962-C36BB8F32554}" type="datetimeFigureOut">
              <a:rPr lang="en-US" smtClean="0"/>
              <a:pPr/>
              <a:t>9/25/2017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3074F12-AA26-4AC8-9962-C36BB8F32554}" type="datetimeFigureOut">
              <a:rPr lang="en-US" smtClean="0"/>
              <a:pPr/>
              <a:t>9/25/2017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53074F12-AA26-4AC8-9962-C36BB8F32554}" type="datetimeFigureOut">
              <a:rPr lang="en-US" smtClean="0"/>
              <a:pPr/>
              <a:t>9/25/2017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3074F12-AA26-4AC8-9962-C36BB8F32554}"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53074F12-AA26-4AC8-9962-C36BB8F32554}"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srcRect/>
          <a:stretch>
            <a:fillRect/>
          </a:stretch>
        </p:blipFill>
        <p:spPr bwMode="auto">
          <a:xfrm>
            <a:off x="0" y="1560513"/>
            <a:ext cx="9144000" cy="4840287"/>
          </a:xfrm>
          <a:prstGeom prst="rect">
            <a:avLst/>
          </a:prstGeom>
          <a:noFill/>
          <a:ln w="9525">
            <a:noFill/>
            <a:miter lim="800000"/>
            <a:headEnd/>
            <a:tailEnd/>
          </a:ln>
        </p:spPr>
      </p:pic>
      <p:sp>
        <p:nvSpPr>
          <p:cNvPr id="4" name="Date Placeholder 3"/>
          <p:cNvSpPr>
            <a:spLocks noGrp="1"/>
          </p:cNvSpPr>
          <p:nvPr>
            <p:ph type="dt" sz="half" idx="10"/>
          </p:nvPr>
        </p:nvSpPr>
        <p:spPr/>
        <p:txBody>
          <a:bodyPr/>
          <a:lstStyle>
            <a:lvl1pPr>
              <a:defRPr/>
            </a:lvl1pPr>
          </a:lstStyle>
          <a:p>
            <a:fld id="{53074F12-AA26-4AC8-9962-C36BB8F32554}"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srcRect/>
          <a:stretch>
            <a:fillRect/>
          </a:stretch>
        </p:blipFill>
        <p:spPr bwMode="auto">
          <a:xfrm>
            <a:off x="11113" y="-76200"/>
            <a:ext cx="9144000" cy="6858000"/>
          </a:xfrm>
          <a:prstGeom prst="rect">
            <a:avLst/>
          </a:prstGeom>
          <a:noFill/>
          <a:ln w="9525">
            <a:noFill/>
            <a:miter lim="800000"/>
            <a:headEnd/>
            <a:tailEnd/>
          </a:ln>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5" name="Rectangle 20"/>
          <p:cNvSpPr>
            <a:spLocks noChangeArrowheads="1"/>
          </p:cNvSpPr>
          <p:nvPr/>
        </p:nvSpPr>
        <p:spPr bwMode="auto">
          <a:xfrm>
            <a:off x="3124200" y="2622550"/>
            <a:ext cx="3238500" cy="460375"/>
          </a:xfrm>
          <a:prstGeom prst="rect">
            <a:avLst/>
          </a:prstGeom>
          <a:noFill/>
          <a:ln w="9525">
            <a:noFill/>
            <a:miter lim="800000"/>
            <a:headEnd/>
            <a:tailEnd/>
          </a:ln>
        </p:spPr>
        <p:txBody>
          <a:bodyPr>
            <a:spAutoFit/>
          </a:bodyPr>
          <a:lstStyle/>
          <a:p>
            <a:pPr algn="ctr"/>
            <a:r>
              <a:rPr lang="en-US"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53074F12-AA26-4AC8-9962-C36BB8F32554}" type="datetimeFigureOut">
              <a:rPr lang="en-US" smtClean="0"/>
              <a:pPr/>
              <a:t>9/25/2017</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srcRect/>
          <a:stretch>
            <a:fillRect/>
          </a:stretch>
        </p:blipFill>
        <p:spPr bwMode="auto">
          <a:xfrm>
            <a:off x="11113" y="-76200"/>
            <a:ext cx="9144000" cy="6858000"/>
          </a:xfrm>
          <a:prstGeom prst="rect">
            <a:avLst/>
          </a:prstGeom>
          <a:noFill/>
          <a:ln w="9525">
            <a:noFill/>
            <a:miter lim="800000"/>
            <a:headEnd/>
            <a:tailEnd/>
          </a:ln>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5" name="Rectangle 20"/>
          <p:cNvSpPr>
            <a:spLocks noChangeArrowheads="1"/>
          </p:cNvSpPr>
          <p:nvPr/>
        </p:nvSpPr>
        <p:spPr bwMode="auto">
          <a:xfrm>
            <a:off x="3124200" y="2622550"/>
            <a:ext cx="3238500" cy="461963"/>
          </a:xfrm>
          <a:prstGeom prst="rect">
            <a:avLst/>
          </a:prstGeom>
          <a:noFill/>
          <a:ln w="9525">
            <a:noFill/>
            <a:miter lim="800000"/>
            <a:headEnd/>
            <a:tailEnd/>
          </a:ln>
        </p:spPr>
        <p:txBody>
          <a:bodyPr>
            <a:spAutoFit/>
          </a:bodyPr>
          <a:lstStyle/>
          <a:p>
            <a:pPr algn="ctr"/>
            <a:r>
              <a:rPr lang="en-US" sz="2400" b="1">
                <a:solidFill>
                  <a:srgbClr val="404040"/>
                </a:solidFill>
                <a:cs typeface="Arial" charset="0"/>
              </a:rPr>
              <a:t>Materi Se</a:t>
            </a:r>
            <a:r>
              <a:rPr lang="id-ID" sz="2400" b="1">
                <a:solidFill>
                  <a:srgbClr val="404040"/>
                </a:solidFill>
                <a:cs typeface="Arial" charset="0"/>
              </a:rPr>
              <a:t>sudah</a:t>
            </a:r>
            <a:r>
              <a:rPr lang="en-US"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53074F12-AA26-4AC8-9962-C36BB8F32554}" type="datetimeFigureOut">
              <a:rPr lang="en-US" smtClean="0"/>
              <a:pPr/>
              <a:t>9/25/2017</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3074F12-AA26-4AC8-9962-C36BB8F32554}"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3074F12-AA26-4AC8-9962-C36BB8F32554}" type="datetimeFigureOut">
              <a:rPr lang="en-US" smtClean="0"/>
              <a:pPr/>
              <a:t>9/25/2017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53074F12-AA26-4AC8-9962-C36BB8F32554}" type="datetimeFigureOut">
              <a:rPr lang="en-US" smtClean="0"/>
              <a:pPr/>
              <a:t>9/25/2017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53074F12-AA26-4AC8-9962-C36BB8F32554}" type="datetimeFigureOut">
              <a:rPr lang="en-US" smtClean="0"/>
              <a:pPr/>
              <a:t>9/25/2017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3074F12-AA26-4AC8-9962-C36BB8F32554}" type="datetimeFigureOut">
              <a:rPr lang="en-US" smtClean="0"/>
              <a:pPr/>
              <a:t>9/25/2017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82CCC60-E8CD-4174-8B1A-7DF615B22E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srcRect/>
          <a:stretch>
            <a:fillRect/>
          </a:stretch>
        </p:blipFill>
        <p:spPr bwMode="auto">
          <a:xfrm>
            <a:off x="0" y="0"/>
            <a:ext cx="9172575"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549275"/>
            <a:ext cx="82296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8" name="Text Placeholder 2"/>
          <p:cNvSpPr>
            <a:spLocks noGrp="1"/>
          </p:cNvSpPr>
          <p:nvPr>
            <p:ph type="body" idx="1"/>
          </p:nvPr>
        </p:nvSpPr>
        <p:spPr bwMode="auto">
          <a:xfrm>
            <a:off x="457200" y="1417638"/>
            <a:ext cx="8229600" cy="4938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53074F12-AA26-4AC8-9962-C36BB8F32554}" type="datetimeFigureOut">
              <a:rPr lang="en-US" smtClean="0"/>
              <a:pPr/>
              <a:t>9/25/2017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B82CCC60-E8CD-4174-8B1A-7DF615B22E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MyersPEL1e_fig_02_08"/>
          <p:cNvPicPr>
            <a:picLocks noChangeAspect="1" noChangeArrowheads="1"/>
          </p:cNvPicPr>
          <p:nvPr/>
        </p:nvPicPr>
        <p:blipFill>
          <a:blip r:embed="rId2"/>
          <a:srcRect/>
          <a:stretch>
            <a:fillRect/>
          </a:stretch>
        </p:blipFill>
        <p:spPr bwMode="auto">
          <a:xfrm>
            <a:off x="3048000" y="5029200"/>
            <a:ext cx="1524000" cy="1660030"/>
          </a:xfrm>
          <a:prstGeom prst="rect">
            <a:avLst/>
          </a:prstGeom>
          <a:noFill/>
          <a:ln w="9525">
            <a:noFill/>
            <a:miter lim="800000"/>
            <a:headEnd/>
            <a:tailEnd/>
          </a:ln>
        </p:spPr>
      </p:pic>
      <p:pic>
        <p:nvPicPr>
          <p:cNvPr id="8" name="Picture 6" descr="MyersPEL1e_fig_02_17"/>
          <p:cNvPicPr>
            <a:picLocks noChangeAspect="1" noChangeArrowheads="1"/>
          </p:cNvPicPr>
          <p:nvPr/>
        </p:nvPicPr>
        <p:blipFill>
          <a:blip r:embed="rId3" cstate="print"/>
          <a:srcRect/>
          <a:stretch>
            <a:fillRect/>
          </a:stretch>
        </p:blipFill>
        <p:spPr bwMode="auto">
          <a:xfrm>
            <a:off x="7772400" y="5181600"/>
            <a:ext cx="1144667" cy="1447800"/>
          </a:xfrm>
          <a:prstGeom prst="rect">
            <a:avLst/>
          </a:prstGeom>
          <a:noFill/>
          <a:ln w="9525">
            <a:noFill/>
            <a:miter lim="800000"/>
            <a:headEnd/>
            <a:tailEnd/>
          </a:ln>
        </p:spPr>
      </p:pic>
      <p:sp>
        <p:nvSpPr>
          <p:cNvPr id="2" name="Title 1"/>
          <p:cNvSpPr>
            <a:spLocks noGrp="1"/>
          </p:cNvSpPr>
          <p:nvPr>
            <p:ph type="ctrTitle"/>
          </p:nvPr>
        </p:nvSpPr>
        <p:spPr/>
        <p:txBody>
          <a:bodyPr/>
          <a:lstStyle/>
          <a:p>
            <a:r>
              <a:rPr lang="en-US" dirty="0" smtClean="0"/>
              <a:t>TIDUR DAN RITME BIOLOGIS</a:t>
            </a:r>
            <a:endParaRPr lang="id-ID" dirty="0"/>
          </a:p>
        </p:txBody>
      </p:sp>
      <p:sp>
        <p:nvSpPr>
          <p:cNvPr id="3" name="Subtitle 2"/>
          <p:cNvSpPr>
            <a:spLocks noGrp="1"/>
          </p:cNvSpPr>
          <p:nvPr>
            <p:ph type="subTitle" idx="1"/>
          </p:nvPr>
        </p:nvSpPr>
        <p:spPr>
          <a:xfrm>
            <a:off x="3200401" y="3581400"/>
            <a:ext cx="5943599" cy="1014231"/>
          </a:xfrm>
        </p:spPr>
        <p:txBody>
          <a:bodyPr/>
          <a:lstStyle/>
          <a:p>
            <a:r>
              <a:rPr lang="en-US" sz="2000" dirty="0" smtClean="0"/>
              <a:t>PERTEMUAN </a:t>
            </a:r>
            <a:r>
              <a:rPr lang="en-US" sz="2000" dirty="0" smtClean="0"/>
              <a:t>5</a:t>
            </a:r>
            <a:endParaRPr lang="id-ID" sz="2000" dirty="0" smtClean="0"/>
          </a:p>
          <a:p>
            <a:r>
              <a:rPr lang="en-US" sz="2000" dirty="0" err="1" smtClean="0"/>
              <a:t>Oleh</a:t>
            </a:r>
            <a:r>
              <a:rPr lang="en-US" sz="2000" dirty="0" smtClean="0"/>
              <a:t>:</a:t>
            </a:r>
          </a:p>
          <a:p>
            <a:r>
              <a:rPr lang="en-US" sz="2000" dirty="0" smtClean="0"/>
              <a:t>Deny Surya </a:t>
            </a:r>
            <a:r>
              <a:rPr lang="en-US" sz="2000" dirty="0" err="1" smtClean="0"/>
              <a:t>Saputra</a:t>
            </a:r>
            <a:r>
              <a:rPr lang="en-US" sz="2000" dirty="0" smtClean="0"/>
              <a:t>, S. Psi., M. Th. (Counseling), CCP.</a:t>
            </a:r>
            <a:endParaRPr lang="id-ID"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plus(in)">
                                      <p:cBhvr>
                                        <p:cTn id="20" dur="2000"/>
                                        <p:tgtEl>
                                          <p:spTgt spid="3">
                                            <p:txEl>
                                              <p:pRg st="2" end="2"/>
                                            </p:txEl>
                                          </p:spTgt>
                                        </p:tgtEl>
                                      </p:cBhvr>
                                    </p:animEffect>
                                  </p:childTnLst>
                                </p:cTn>
                              </p:par>
                              <p:par>
                                <p:cTn id="21" presetID="13" presetClass="entr" presetSubtype="16"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plus(in)">
                                      <p:cBhvr>
                                        <p:cTn id="23" dur="2000"/>
                                        <p:tgtEl>
                                          <p:spTgt spid="9"/>
                                        </p:tgtEl>
                                      </p:cBhvr>
                                    </p:animEffect>
                                  </p:childTnLst>
                                </p:cTn>
                              </p:par>
                              <p:par>
                                <p:cTn id="24" presetID="1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plus(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Efek-efek Kurang Tidur</a:t>
            </a:r>
            <a:endParaRPr lang="en-US" dirty="0"/>
          </a:p>
        </p:txBody>
      </p:sp>
      <p:sp>
        <p:nvSpPr>
          <p:cNvPr id="5" name="Content Placeholder 4"/>
          <p:cNvSpPr>
            <a:spLocks noGrp="1"/>
          </p:cNvSpPr>
          <p:nvPr>
            <p:ph idx="1"/>
          </p:nvPr>
        </p:nvSpPr>
        <p:spPr/>
        <p:txBody>
          <a:bodyPr/>
          <a:lstStyle/>
          <a:p>
            <a:r>
              <a:rPr lang="id-ID" smtClean="0"/>
              <a:t>Mengganggu kemampuan kognitif seperti berhalusinasi, dan kesulitan berkonsentrasi melakukan tugas mental.</a:t>
            </a:r>
          </a:p>
          <a:p>
            <a:r>
              <a:rPr lang="id-ID" smtClean="0"/>
              <a:t>Berkurangnya fungsi tubuh secara normal.</a:t>
            </a:r>
          </a:p>
          <a:p>
            <a:r>
              <a:rPr lang="id-ID" smtClean="0"/>
              <a:t>Terganggunya kemampuan kognitif seseorang </a:t>
            </a:r>
          </a:p>
          <a:p>
            <a:endParaRPr lang="en-US" dirty="0" smtClean="0"/>
          </a:p>
        </p:txBody>
      </p:sp>
    </p:spTree>
    <p:extLst>
      <p:ext uri="{BB962C8B-B14F-4D97-AF65-F5344CB8AC3E}">
        <p14:creationId xmlns="" xmlns:p14="http://schemas.microsoft.com/office/powerpoint/2010/main" val="110163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MEKANISME FISIOLOGIS SAAT TIDUR DAN TERJAGA</a:t>
            </a:r>
            <a:endParaRPr lang="en-US" dirty="0"/>
          </a:p>
        </p:txBody>
      </p:sp>
      <p:sp>
        <p:nvSpPr>
          <p:cNvPr id="3" name="Content Placeholder 2"/>
          <p:cNvSpPr>
            <a:spLocks noGrp="1"/>
          </p:cNvSpPr>
          <p:nvPr>
            <p:ph idx="1"/>
          </p:nvPr>
        </p:nvSpPr>
        <p:spPr/>
        <p:txBody>
          <a:bodyPr/>
          <a:lstStyle/>
          <a:p>
            <a:r>
              <a:rPr lang="en-US" smtClean="0"/>
              <a:t>	</a:t>
            </a:r>
            <a:r>
              <a:rPr lang="id-ID" smtClean="0"/>
              <a:t>Seperti yang t</a:t>
            </a:r>
            <a:r>
              <a:rPr lang="en-US" smtClean="0"/>
              <a:t>e</a:t>
            </a:r>
            <a:r>
              <a:rPr lang="id-ID" smtClean="0"/>
              <a:t>lah kita ketahui, tidur diregulasi dengan kata lain organisme yang kekurangan tidur gelombang-lambat atau tidur REM akan menggantikan setidaknya sebagian tidur yang hilang bila mendapat kesempatan melakukannya. Sebagai tambahan jumlah tidur gelombang-lambat yang diperoleh seseorang saat tidur siang di kurangi dari jumlah tidur gelombang-lambat yang ia peroleh malam berikutnya (karacan et al.,1970)</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Jam Biologis</a:t>
            </a:r>
            <a:endParaRPr lang="en-US" dirty="0"/>
          </a:p>
        </p:txBody>
      </p:sp>
      <p:sp>
        <p:nvSpPr>
          <p:cNvPr id="3" name="Content Placeholder 2"/>
          <p:cNvSpPr>
            <a:spLocks noGrp="1"/>
          </p:cNvSpPr>
          <p:nvPr>
            <p:ph idx="1"/>
          </p:nvPr>
        </p:nvSpPr>
        <p:spPr/>
        <p:txBody>
          <a:bodyPr/>
          <a:lstStyle/>
          <a:p>
            <a:r>
              <a:rPr lang="id-ID" smtClean="0"/>
              <a:t>Banyak perilaku kita yang menuruti ritme teratur. Misalnya, kita telah melihat bahwa tahap-tahap tidur terorganisasi menjadi siklus 90-menit tidur REM dan gelombang-lambat. Tentu saja, pola harian tidur dan terjaga kita mengikuti siklus 24-jam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Ritme Sirkadia dan Zeitgeber</a:t>
            </a:r>
            <a:endParaRPr lang="en-US" dirty="0"/>
          </a:p>
        </p:txBody>
      </p:sp>
      <p:sp>
        <p:nvSpPr>
          <p:cNvPr id="3" name="Content Placeholder 2"/>
          <p:cNvSpPr>
            <a:spLocks noGrp="1"/>
          </p:cNvSpPr>
          <p:nvPr>
            <p:ph idx="1"/>
          </p:nvPr>
        </p:nvSpPr>
        <p:spPr/>
        <p:txBody>
          <a:bodyPr/>
          <a:lstStyle/>
          <a:p>
            <a:r>
              <a:rPr lang="id-ID" smtClean="0"/>
              <a:t>Ritme harian proses-proses prilaku dan fisiologi di temukan di seluruh dunia tumbuhan dan hewan. Siklus-siklus ini umumnya disebut ritme sirkadia (cicra berarti “kira-kira”, dan dies berarti ‘hari’, oleh karena itu, ritme sirkadia adalah ritme dengan siklus kira-kira 24 jam.) sebagai ritme ini adalah respons pasif terhadap perubahan terang.</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Lanjutan…</a:t>
            </a:r>
            <a:endParaRPr lang="en-US" dirty="0"/>
          </a:p>
        </p:txBody>
      </p:sp>
      <p:sp>
        <p:nvSpPr>
          <p:cNvPr id="3" name="Content Placeholder 2"/>
          <p:cNvSpPr>
            <a:spLocks noGrp="1"/>
          </p:cNvSpPr>
          <p:nvPr>
            <p:ph idx="1"/>
          </p:nvPr>
        </p:nvSpPr>
        <p:spPr/>
        <p:txBody>
          <a:bodyPr/>
          <a:lstStyle/>
          <a:p>
            <a:r>
              <a:rPr lang="en-US" smtClean="0"/>
              <a:t/>
            </a:r>
            <a:br>
              <a:rPr lang="en-US" smtClean="0"/>
            </a:br>
            <a:r>
              <a:rPr lang="en-US" smtClean="0"/>
              <a:t>Tayyari dan Smith (1997) mendefinisikan ritme circadian sebagai proses-proses yang saling berhubungan yang dialami tubuh untuk menyesuaikan dengan perubahan waktu selama 24 jam. Senada dengan definisi tersebut, Rosa dan Colligan (1997) mendefinisikan ritme circadian sebagai suatu ritme tubuh yang ”ups” dan ”down” yang secara teratur dalam rentang waktu kurang lebih 24 jam.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Lanjutan………….</a:t>
            </a:r>
            <a:endParaRPr lang="en-US" dirty="0"/>
          </a:p>
        </p:txBody>
      </p:sp>
      <p:sp>
        <p:nvSpPr>
          <p:cNvPr id="3" name="Content Placeholder 2"/>
          <p:cNvSpPr>
            <a:spLocks noGrp="1"/>
          </p:cNvSpPr>
          <p:nvPr>
            <p:ph idx="1"/>
          </p:nvPr>
        </p:nvSpPr>
        <p:spPr/>
        <p:txBody>
          <a:bodyPr/>
          <a:lstStyle/>
          <a:p>
            <a:r>
              <a:rPr lang="en-US" smtClean="0"/>
              <a:t>Fungsi-fungsi tubuh yang dimaksud antara lain suhu badan, tingkat metabolisme, kesiagaan, detak jantung, tekanan darah, pola tidur-bangun, kemampuan mental, dan komposisi kimia tertentu pada tubuh. Fungsi-fungsi tubuh tersebut akan meningkat atau sangat aktif pada siang hari tetapi akan menurun atau tidak aktif pada malam hari atau sebaliknya. Masa selama siang hari disebut sebagai fase ergotropic dimana kinerja manusia berada pada puncaknya, sedangkan masa malam hari disebut fase trophotropic dimana terjadi proses istirahat dan pemulihan tenaga</a:t>
            </a:r>
            <a:r>
              <a:rPr lang="id-ID" smtClean="0"/>
              <a:t>.</a:t>
            </a:r>
            <a:endParaRPr lang="en-US"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Apa yang akan dibahas?</a:t>
            </a:r>
            <a:endParaRPr lang="en-US" dirty="0"/>
          </a:p>
        </p:txBody>
      </p:sp>
      <p:sp>
        <p:nvSpPr>
          <p:cNvPr id="3" name="Content Placeholder 2"/>
          <p:cNvSpPr>
            <a:spLocks noGrp="1"/>
          </p:cNvSpPr>
          <p:nvPr>
            <p:ph idx="1"/>
          </p:nvPr>
        </p:nvSpPr>
        <p:spPr/>
        <p:txBody>
          <a:bodyPr/>
          <a:lstStyle/>
          <a:p>
            <a:endParaRPr lang="en-US" smtClean="0"/>
          </a:p>
          <a:p>
            <a:endParaRPr lang="en-US" dirty="0"/>
          </a:p>
        </p:txBody>
      </p:sp>
      <p:graphicFrame>
        <p:nvGraphicFramePr>
          <p:cNvPr id="4" name="Diagram 3"/>
          <p:cNvGraphicFramePr/>
          <p:nvPr/>
        </p:nvGraphicFramePr>
        <p:xfrm>
          <a:off x="1524000" y="1397000"/>
          <a:ext cx="7315200" cy="523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03309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Deskripsi Tidur</a:t>
            </a:r>
            <a:endParaRPr lang="en-US" dirty="0"/>
          </a:p>
        </p:txBody>
      </p:sp>
      <p:sp>
        <p:nvSpPr>
          <p:cNvPr id="5" name="Content Placeholder 4"/>
          <p:cNvSpPr>
            <a:spLocks noGrp="1"/>
          </p:cNvSpPr>
          <p:nvPr>
            <p:ph idx="1"/>
          </p:nvPr>
        </p:nvSpPr>
        <p:spPr/>
        <p:txBody>
          <a:bodyPr/>
          <a:lstStyle/>
          <a:p>
            <a:r>
              <a:rPr lang="en-US" smtClean="0"/>
              <a:t>Tidur umumnya dianggap suatu kondisi, tetapi sebenarnya merupakan perilaku.</a:t>
            </a:r>
          </a:p>
          <a:p>
            <a:r>
              <a:rPr lang="en-US" smtClean="0"/>
              <a:t>Kita cenderung menganggap tidur sebagai kondisi kesadaran bukan perilaku. </a:t>
            </a:r>
            <a:endParaRPr lang="en-US" dirty="0" smtClean="0"/>
          </a:p>
        </p:txBody>
      </p:sp>
    </p:spTree>
    <p:extLst>
      <p:ext uri="{BB962C8B-B14F-4D97-AF65-F5344CB8AC3E}">
        <p14:creationId xmlns="" xmlns:p14="http://schemas.microsoft.com/office/powerpoint/2010/main" val="1101633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Tahap-tahap tidur</a:t>
            </a:r>
            <a:endParaRPr lang="en-US" dirty="0"/>
          </a:p>
        </p:txBody>
      </p:sp>
      <p:graphicFrame>
        <p:nvGraphicFramePr>
          <p:cNvPr id="4" name="Content Placeholder 3"/>
          <p:cNvGraphicFramePr>
            <a:graphicFrameLocks noGrp="1"/>
          </p:cNvGraphicFramePr>
          <p:nvPr>
            <p:ph idx="1"/>
          </p:nvPr>
        </p:nvGraphicFramePr>
        <p:xfrm>
          <a:off x="457200" y="1417638"/>
          <a:ext cx="8229600" cy="493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Tahap-tahap Tidur (non REM)</a:t>
            </a:r>
            <a:endParaRPr lang="en-US" dirty="0"/>
          </a:p>
        </p:txBody>
      </p:sp>
      <p:graphicFrame>
        <p:nvGraphicFramePr>
          <p:cNvPr id="4" name="Content Placeholder 3"/>
          <p:cNvGraphicFramePr>
            <a:graphicFrameLocks noGrp="1"/>
          </p:cNvGraphicFramePr>
          <p:nvPr>
            <p:ph idx="1"/>
          </p:nvPr>
        </p:nvGraphicFramePr>
        <p:xfrm>
          <a:off x="457200" y="1417638"/>
          <a:ext cx="8229600" cy="4938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Penjelasan</a:t>
            </a:r>
            <a:endParaRPr lang="en-US" dirty="0"/>
          </a:p>
        </p:txBody>
      </p:sp>
      <p:sp>
        <p:nvSpPr>
          <p:cNvPr id="3" name="Content Placeholder 2"/>
          <p:cNvSpPr>
            <a:spLocks noGrp="1"/>
          </p:cNvSpPr>
          <p:nvPr>
            <p:ph idx="1"/>
          </p:nvPr>
        </p:nvSpPr>
        <p:spPr/>
        <p:txBody>
          <a:bodyPr/>
          <a:lstStyle/>
          <a:p>
            <a:r>
              <a:rPr lang="en-US" smtClean="0"/>
              <a:t>Tahap 1</a:t>
            </a:r>
          </a:p>
          <a:p>
            <a:r>
              <a:rPr lang="en-US" smtClean="0"/>
              <a:t>Merupakan transisi antara tidur dan terjaga (masih mudah terbangun)</a:t>
            </a:r>
          </a:p>
          <a:p>
            <a:r>
              <a:rPr lang="en-US" smtClean="0"/>
              <a:t>Tahap 2 </a:t>
            </a:r>
          </a:p>
          <a:p>
            <a:r>
              <a:rPr lang="en-US" smtClean="0"/>
              <a:t>EEG dalam tahap ini tidak teratur tetapi mengandung gelendong tidur dan kompleks K. (mulai nyenyak)</a:t>
            </a:r>
          </a:p>
          <a:p>
            <a:r>
              <a:rPr lang="en-US" smtClean="0"/>
              <a:t>Tahap 3 </a:t>
            </a:r>
          </a:p>
          <a:p>
            <a:r>
              <a:rPr lang="en-US" smtClean="0"/>
              <a:t>15’ kemudian </a:t>
            </a:r>
          </a:p>
          <a:p>
            <a:r>
              <a:rPr lang="en-US" smtClean="0"/>
              <a:t>Tahap 4</a:t>
            </a:r>
          </a:p>
          <a:p>
            <a:r>
              <a:rPr lang="en-US" smtClean="0"/>
              <a:t>Perbedaan tahap 3 dan 4 tidak terlalu jelas. Tahapan ini merupakan tahapan tidur terdalam. (deepest sleep)</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REM (Rapid eye movement)</a:t>
            </a:r>
            <a:endParaRPr lang="en-US" dirty="0"/>
          </a:p>
        </p:txBody>
      </p:sp>
      <p:sp>
        <p:nvSpPr>
          <p:cNvPr id="3" name="Content Placeholder 2"/>
          <p:cNvSpPr>
            <a:spLocks noGrp="1"/>
          </p:cNvSpPr>
          <p:nvPr>
            <p:ph idx="1"/>
          </p:nvPr>
        </p:nvSpPr>
        <p:spPr/>
        <p:txBody>
          <a:bodyPr/>
          <a:lstStyle/>
          <a:p>
            <a:r>
              <a:rPr lang="en-US" smtClean="0"/>
              <a:t>Sekitar 90’ setelah dimulainya tidur (dan sekitar 45’ setelah dimulainya tidur tahap 4),</a:t>
            </a:r>
          </a:p>
          <a:p>
            <a:r>
              <a:rPr lang="en-US" smtClean="0"/>
              <a:t>Mata subjek dengan cepat melesat maju mundur dan di bawah kelopak matanya yang tertutup.</a:t>
            </a:r>
          </a:p>
          <a:p>
            <a:r>
              <a:rPr lang="en-US" smtClean="0"/>
              <a:t>Tahap tidur yang janggal ini cukup berbeda dari tidur tenang yang kita lihat sebelumnya. </a:t>
            </a:r>
          </a:p>
          <a:p>
            <a:r>
              <a:rPr lang="en-US" smtClean="0"/>
              <a:t>Dalam tahap ini seseorang mungkin tidak bereaksi terhadap bunyi berisik tapi dapat dibangunkan melalui stimulus yg bermakna. Seperti ketika dipanggil namanya.</a:t>
            </a:r>
          </a:p>
          <a:p>
            <a:r>
              <a:rPr lang="en-US" smtClean="0"/>
              <a:t>Ketika terbangun, orang tampak waspada dan penuh perhatian</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Aktivitas mental saat tidur</a:t>
            </a:r>
            <a:endParaRPr lang="en-US" dirty="0"/>
          </a:p>
        </p:txBody>
      </p:sp>
      <p:sp>
        <p:nvSpPr>
          <p:cNvPr id="3" name="Content Placeholder 2"/>
          <p:cNvSpPr>
            <a:spLocks noGrp="1"/>
          </p:cNvSpPr>
          <p:nvPr>
            <p:ph idx="1"/>
          </p:nvPr>
        </p:nvSpPr>
        <p:spPr/>
        <p:txBody>
          <a:bodyPr/>
          <a:lstStyle/>
          <a:p>
            <a:r>
              <a:rPr lang="en-US" smtClean="0"/>
              <a:t>Aktivitas tidur juga dapat menyertai tidur gelombang lambat, tetapi kebanyakan mimpi naratif berlangsung saat tidur REM.</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Gangguan Tidur</a:t>
            </a:r>
            <a:endParaRPr lang="en-US" dirty="0"/>
          </a:p>
        </p:txBody>
      </p:sp>
      <p:graphicFrame>
        <p:nvGraphicFramePr>
          <p:cNvPr id="6" name="Content Placeholder 5"/>
          <p:cNvGraphicFramePr>
            <a:graphicFrameLocks noGrp="1"/>
          </p:cNvGraphicFramePr>
          <p:nvPr>
            <p:ph idx="1"/>
          </p:nvPr>
        </p:nvGraphicFramePr>
        <p:xfrm>
          <a:off x="457200" y="1417638"/>
          <a:ext cx="8229600" cy="493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1101633878"/>
      </p:ext>
    </p:extLst>
  </p:cSld>
  <p:clrMapOvr>
    <a:masterClrMapping/>
  </p:clrMapOvr>
</p:sld>
</file>

<file path=ppt/theme/theme1.xml><?xml version="1.0" encoding="utf-8"?>
<a:theme xmlns:a="http://schemas.openxmlformats.org/drawingml/2006/main" name="TEMPLATE RESMI UEU PPT OK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3005C949-B08C-442A-B2D6-75A98AB780EB}" vid="{19280BA6-BB49-410A-AD56-9D9793306A3E}"/>
    </a:ext>
  </a:extLst>
</a:theme>
</file>

<file path=docProps/app.xml><?xml version="1.0" encoding="utf-8"?>
<Properties xmlns="http://schemas.openxmlformats.org/officeDocument/2006/extended-properties" xmlns:vt="http://schemas.openxmlformats.org/officeDocument/2006/docPropsVTypes">
  <Template>TEMPLATE RESMI UEU PPT OKE</Template>
  <TotalTime>436</TotalTime>
  <Words>679</Words>
  <Application>Microsoft Office PowerPoint</Application>
  <PresentationFormat>On-screen Show (4:3)</PresentationFormat>
  <Paragraphs>83</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TEMPLATE RESMI UEU PPT OKE</vt:lpstr>
      <vt:lpstr>TIDUR DAN RITME BIOLOGIS</vt:lpstr>
      <vt:lpstr>Apa yang akan dibahas?</vt:lpstr>
      <vt:lpstr>Deskripsi Tidur</vt:lpstr>
      <vt:lpstr>Tahap-tahap tidur</vt:lpstr>
      <vt:lpstr>Tahap-tahap Tidur (non REM)</vt:lpstr>
      <vt:lpstr>Penjelasan</vt:lpstr>
      <vt:lpstr>REM (Rapid eye movement)</vt:lpstr>
      <vt:lpstr>Aktivitas mental saat tidur</vt:lpstr>
      <vt:lpstr>Gangguan Tidur</vt:lpstr>
      <vt:lpstr>Efek-efek Kurang Tidur</vt:lpstr>
      <vt:lpstr>MEKANISME FISIOLOGIS SAAT TIDUR DAN TERJAGA</vt:lpstr>
      <vt:lpstr> Jam Biologis</vt:lpstr>
      <vt:lpstr>Ritme Sirkadia dan Zeitgeber</vt:lpstr>
      <vt:lpstr>Lanjutan…</vt:lpstr>
      <vt:lpstr>Lanjutan………….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ismail - [2010]</cp:lastModifiedBy>
  <cp:revision>48</cp:revision>
  <dcterms:created xsi:type="dcterms:W3CDTF">2013-08-21T19:17:07Z</dcterms:created>
  <dcterms:modified xsi:type="dcterms:W3CDTF">2017-09-25T03:20:05Z</dcterms:modified>
</cp:coreProperties>
</file>