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3" r:id="rId16"/>
    <p:sldId id="272" r:id="rId17"/>
    <p:sldId id="271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68AB-7D98-46AC-AB44-052DDDC876C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8AA5-AC64-4EE5-AE56-1E8529385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68AB-7D98-46AC-AB44-052DDDC876C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8AA5-AC64-4EE5-AE56-1E8529385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68AB-7D98-46AC-AB44-052DDDC876C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8AA5-AC64-4EE5-AE56-1E8529385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68AB-7D98-46AC-AB44-052DDDC876C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8AA5-AC64-4EE5-AE56-1E8529385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68AB-7D98-46AC-AB44-052DDDC876C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8AA5-AC64-4EE5-AE56-1E8529385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68AB-7D98-46AC-AB44-052DDDC876C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8AA5-AC64-4EE5-AE56-1E8529385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68AB-7D98-46AC-AB44-052DDDC876C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8AA5-AC64-4EE5-AE56-1E8529385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68AB-7D98-46AC-AB44-052DDDC876C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8AA5-AC64-4EE5-AE56-1E8529385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68AB-7D98-46AC-AB44-052DDDC876C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8AA5-AC64-4EE5-AE56-1E8529385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68AB-7D98-46AC-AB44-052DDDC876C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8AA5-AC64-4EE5-AE56-1E8529385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68AB-7D98-46AC-AB44-052DDDC876C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768AA5-AC64-4EE5-AE56-1E8529385F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2268AB-7D98-46AC-AB44-052DDDC876C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768AA5-AC64-4EE5-AE56-1E8529385FF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81200"/>
            <a:ext cx="7851648" cy="13716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KOMUNIKASI ASERTIF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971800"/>
            <a:ext cx="4572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MANFAAT PERILAKU ASERTIF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Membuka</a:t>
            </a:r>
            <a:r>
              <a:rPr lang="en-US" sz="2800" dirty="0" smtClean="0"/>
              <a:t>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 </a:t>
            </a:r>
            <a:r>
              <a:rPr lang="en-US" sz="2800" dirty="0" err="1" smtClean="0"/>
              <a:t>negosiasi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Membuka</a:t>
            </a:r>
            <a:r>
              <a:rPr lang="en-US" sz="2800" dirty="0" smtClean="0"/>
              <a:t>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 win-win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kelegaan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Membangun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menghargai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Meningkatkan</a:t>
            </a:r>
            <a:r>
              <a:rPr lang="en-US" sz="2800" dirty="0" smtClean="0"/>
              <a:t> rasa </a:t>
            </a:r>
            <a:r>
              <a:rPr lang="en-US" sz="2800" dirty="0" err="1" smtClean="0"/>
              <a:t>percaya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percaya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kelancaran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efektifitas</a:t>
            </a:r>
            <a:r>
              <a:rPr lang="en-US" sz="2800" dirty="0" smtClean="0"/>
              <a:t> </a:t>
            </a:r>
            <a:r>
              <a:rPr lang="en-US" sz="2800" dirty="0" err="1" smtClean="0"/>
              <a:t>kerjasama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1676400"/>
            <a:ext cx="137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KAPAN AGRESIF DIPERLUKAN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asertif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Bila</a:t>
            </a:r>
            <a:r>
              <a:rPr lang="en-US" dirty="0" smtClean="0"/>
              <a:t> values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dilanggar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asertif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Catatan</a:t>
            </a:r>
            <a:r>
              <a:rPr lang="en-US" b="1" dirty="0" smtClean="0">
                <a:solidFill>
                  <a:srgbClr val="FFFF00"/>
                </a:solidFill>
              </a:rPr>
              <a:t> :</a:t>
            </a:r>
          </a:p>
          <a:p>
            <a:r>
              <a:rPr lang="en-US" dirty="0" err="1" smtClean="0"/>
              <a:t>Agresif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endParaRPr lang="en-US" dirty="0" smtClean="0"/>
          </a:p>
          <a:p>
            <a:r>
              <a:rPr lang="en-US" dirty="0" err="1" smtClean="0"/>
              <a:t>Agresif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 smtClean="0"/>
          </a:p>
          <a:p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agresif</a:t>
            </a:r>
            <a:r>
              <a:rPr lang="en-US" dirty="0" smtClean="0"/>
              <a:t> </a:t>
            </a:r>
            <a:r>
              <a:rPr lang="en-US" dirty="0" err="1" smtClean="0"/>
              <a:t>mengancam</a:t>
            </a:r>
            <a:r>
              <a:rPr lang="en-US" dirty="0" smtClean="0"/>
              <a:t> </a:t>
            </a:r>
            <a:r>
              <a:rPr lang="en-US" dirty="0" err="1" smtClean="0"/>
              <a:t>tegaknya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2209800"/>
            <a:ext cx="2133600" cy="25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KAPAN SUBMISIF DIPERLUKAN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i="1" dirty="0" smtClean="0"/>
              <a:t>cooling-down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meninggi</a:t>
            </a:r>
            <a:r>
              <a:rPr lang="en-US" dirty="0" smtClean="0"/>
              <a:t>,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,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submisif</a:t>
            </a:r>
            <a:endParaRPr lang="en-US" dirty="0" smtClean="0"/>
          </a:p>
          <a:p>
            <a:endParaRPr lang="en-US" dirty="0" smtClean="0"/>
          </a:p>
          <a:p>
            <a:pPr lvl="2">
              <a:buNone/>
            </a:pPr>
            <a:r>
              <a:rPr lang="en-US" sz="2400" b="1" dirty="0" err="1" smtClean="0">
                <a:solidFill>
                  <a:srgbClr val="FFFF00"/>
                </a:solidFill>
              </a:rPr>
              <a:t>Mengurangi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Kondisi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yg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Memaksa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Submisif</a:t>
            </a:r>
            <a:r>
              <a:rPr lang="id-ID" sz="2400" b="1" dirty="0" smtClean="0">
                <a:solidFill>
                  <a:srgbClr val="FFFF00"/>
                </a:solidFill>
              </a:rPr>
              <a:t>/Pasif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Tegakkan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Asertif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Biasakanlah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Harga</a:t>
            </a:r>
            <a:r>
              <a:rPr lang="id-ID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&amp; </a:t>
            </a:r>
            <a:r>
              <a:rPr lang="en-US" dirty="0" err="1" smtClean="0"/>
              <a:t>hargai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Taat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azas</a:t>
            </a:r>
            <a:r>
              <a:rPr lang="id-ID" dirty="0" smtClean="0"/>
              <a:t>/aturan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LATIHAN </a:t>
            </a:r>
            <a:r>
              <a:rPr lang="id-ID" sz="4000" b="1" dirty="0" smtClean="0">
                <a:solidFill>
                  <a:srgbClr val="FFFF00"/>
                </a:solidFill>
              </a:rPr>
              <a:t>KOMUNIKASI </a:t>
            </a:r>
            <a:r>
              <a:rPr lang="en-US" sz="4000" b="1" dirty="0" smtClean="0">
                <a:solidFill>
                  <a:srgbClr val="FFFF00"/>
                </a:solidFill>
              </a:rPr>
              <a:t>ASERTIF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400" dirty="0" smtClean="0"/>
              <a:t>1. 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mencoba</a:t>
            </a:r>
            <a:r>
              <a:rPr lang="en-US" sz="2400" dirty="0" smtClean="0"/>
              <a:t> </a:t>
            </a:r>
            <a:r>
              <a:rPr lang="en-US" sz="2400" dirty="0" err="1" smtClean="0"/>
              <a:t>baju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model,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merasa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satupun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cocok</a:t>
            </a:r>
            <a:r>
              <a:rPr lang="en-US" sz="2400" dirty="0" smtClean="0"/>
              <a:t> </a:t>
            </a:r>
            <a:r>
              <a:rPr lang="en-US" sz="2400" dirty="0" err="1" smtClean="0"/>
              <a:t>dng</a:t>
            </a:r>
            <a:r>
              <a:rPr lang="en-US" sz="2400" dirty="0" smtClean="0"/>
              <a:t> </a:t>
            </a:r>
            <a:r>
              <a:rPr lang="en-US" sz="2400" dirty="0" err="1" smtClean="0"/>
              <a:t>penampilan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saya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memutuskan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toko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.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pramuniaga</a:t>
            </a:r>
            <a:r>
              <a:rPr lang="en-US" sz="2400" dirty="0" smtClean="0"/>
              <a:t>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mengatakan</a:t>
            </a:r>
            <a:r>
              <a:rPr lang="en-US" sz="2400" dirty="0" smtClean="0"/>
              <a:t>: ………..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2.  </a:t>
            </a:r>
            <a:r>
              <a:rPr lang="en-US" sz="2400" dirty="0" err="1" smtClean="0"/>
              <a:t>Teman</a:t>
            </a:r>
            <a:r>
              <a:rPr lang="en-US" sz="2400" dirty="0" smtClean="0"/>
              <a:t> </a:t>
            </a:r>
            <a:r>
              <a:rPr lang="id-ID" sz="2400" dirty="0" smtClean="0"/>
              <a:t>sekolahku</a:t>
            </a:r>
            <a:r>
              <a:rPr lang="en-US" sz="2400" dirty="0" smtClean="0"/>
              <a:t> </a:t>
            </a:r>
            <a:r>
              <a:rPr lang="en-US" sz="2400" dirty="0" err="1" smtClean="0"/>
              <a:t>mengajak</a:t>
            </a:r>
            <a:r>
              <a:rPr lang="en-US" sz="2400" dirty="0" smtClean="0"/>
              <a:t>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kumpul-kumpul</a:t>
            </a:r>
            <a:r>
              <a:rPr lang="en-US" sz="2400" dirty="0" smtClean="0"/>
              <a:t> “</a:t>
            </a:r>
            <a:r>
              <a:rPr lang="en-US" sz="2400" dirty="0" err="1" smtClean="0"/>
              <a:t>bareng</a:t>
            </a:r>
            <a:r>
              <a:rPr lang="en-US" sz="2400" dirty="0" smtClean="0"/>
              <a:t> 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Puncak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Minggu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datang</a:t>
            </a:r>
            <a:r>
              <a:rPr lang="en-US" sz="2400" dirty="0" smtClean="0"/>
              <a:t>.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punya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mengantar</a:t>
            </a:r>
            <a:r>
              <a:rPr lang="en-US" sz="2400" dirty="0" smtClean="0"/>
              <a:t> </a:t>
            </a:r>
            <a:r>
              <a:rPr lang="en-US" sz="2400" dirty="0" err="1" smtClean="0"/>
              <a:t>ibu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nenek</a:t>
            </a:r>
            <a:r>
              <a:rPr lang="en-US" sz="2400" dirty="0" smtClean="0"/>
              <a:t>.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menolak</a:t>
            </a:r>
            <a:r>
              <a:rPr lang="en-US" sz="2400" dirty="0" smtClean="0"/>
              <a:t> </a:t>
            </a:r>
            <a:r>
              <a:rPr lang="en-US" sz="2400" dirty="0" err="1" smtClean="0"/>
              <a:t>ajakan</a:t>
            </a:r>
            <a:r>
              <a:rPr lang="en-US" sz="2400" dirty="0" smtClean="0"/>
              <a:t> </a:t>
            </a:r>
            <a:r>
              <a:rPr lang="en-US" sz="2400" dirty="0" err="1" smtClean="0"/>
              <a:t>teman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mengatakan</a:t>
            </a:r>
            <a:r>
              <a:rPr lang="en-US" sz="2400" dirty="0" smtClean="0"/>
              <a:t> : </a:t>
            </a:r>
            <a:r>
              <a:rPr lang="en-US" sz="2400" dirty="0" smtClean="0"/>
              <a:t>…………………………………...</a:t>
            </a:r>
            <a:r>
              <a:rPr lang="id-ID" sz="2400" dirty="0" smtClean="0"/>
              <a:t>............................</a:t>
            </a: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3. Diana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terkesan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id-ID" sz="2400" dirty="0" smtClean="0"/>
              <a:t>karyanya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teman</a:t>
            </a:r>
            <a:r>
              <a:rPr lang="en-US" sz="2400" dirty="0" smtClean="0"/>
              <a:t> lain.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menyampaikan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Diana,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mengatakan</a:t>
            </a:r>
            <a:r>
              <a:rPr lang="en-US" sz="2400" dirty="0" smtClean="0"/>
              <a:t> : </a:t>
            </a:r>
            <a:r>
              <a:rPr lang="en-US" sz="2400" dirty="0" smtClean="0"/>
              <a:t>…………………………….</a:t>
            </a:r>
            <a:r>
              <a:rPr lang="id-ID" sz="2400" dirty="0" smtClean="0"/>
              <a:t>................................</a:t>
            </a: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4. </a:t>
            </a:r>
            <a:r>
              <a:rPr lang="en-US" sz="2400" dirty="0" err="1" smtClean="0"/>
              <a:t>Pacar</a:t>
            </a:r>
            <a:r>
              <a:rPr lang="en-US" sz="2400" dirty="0" smtClean="0"/>
              <a:t>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menyarankan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</a:t>
            </a:r>
            <a:r>
              <a:rPr lang="id-ID" sz="2400" dirty="0" smtClean="0"/>
              <a:t>inta uang lebih kepada orangtuaku untuk acara “kumpul-kumpul”</a:t>
            </a:r>
            <a:r>
              <a:rPr lang="en-US" sz="2400" dirty="0" smtClean="0"/>
              <a:t>.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setuju</a:t>
            </a:r>
            <a:r>
              <a:rPr lang="en-US" sz="2400" dirty="0" smtClean="0"/>
              <a:t> </a:t>
            </a:r>
            <a:r>
              <a:rPr lang="en-US" sz="2400" dirty="0" err="1" smtClean="0"/>
              <a:t>sarannya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kepadanya</a:t>
            </a:r>
            <a:r>
              <a:rPr lang="en-US" sz="2400" dirty="0" smtClean="0"/>
              <a:t>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mengatakan</a:t>
            </a:r>
            <a:r>
              <a:rPr lang="en-US" sz="2400" dirty="0" smtClean="0"/>
              <a:t> : ………………….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LATIHAN </a:t>
            </a:r>
            <a:r>
              <a:rPr lang="id-ID" sz="3200" b="1" dirty="0" smtClean="0">
                <a:solidFill>
                  <a:srgbClr val="FFFF00"/>
                </a:solidFill>
              </a:rPr>
              <a:t>KOMUNIKASI </a:t>
            </a:r>
            <a:r>
              <a:rPr lang="en-US" sz="3200" b="1" dirty="0" smtClean="0">
                <a:solidFill>
                  <a:srgbClr val="FFFF00"/>
                </a:solidFill>
              </a:rPr>
              <a:t>ASERTIF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5. </a:t>
            </a:r>
            <a:r>
              <a:rPr lang="en-US" sz="2000" dirty="0" err="1" smtClean="0"/>
              <a:t>Yeni</a:t>
            </a:r>
            <a:r>
              <a:rPr lang="en-US" sz="2000" dirty="0" smtClean="0"/>
              <a:t>,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teman</a:t>
            </a:r>
            <a:r>
              <a:rPr lang="en-US" sz="2000" dirty="0" smtClean="0"/>
              <a:t> </a:t>
            </a:r>
            <a:r>
              <a:rPr lang="en-US" sz="2000" dirty="0" err="1" smtClean="0"/>
              <a:t>kuliah</a:t>
            </a:r>
            <a:r>
              <a:rPr lang="en-US" sz="2000" dirty="0" smtClean="0"/>
              <a:t> </a:t>
            </a:r>
            <a:r>
              <a:rPr lang="en-US" sz="2000" dirty="0" err="1" smtClean="0"/>
              <a:t>saya</a:t>
            </a:r>
            <a:r>
              <a:rPr lang="en-US" sz="2000" dirty="0" smtClean="0"/>
              <a:t> , </a:t>
            </a:r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 smtClean="0"/>
              <a:t>bicara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ketus</a:t>
            </a:r>
            <a:r>
              <a:rPr lang="en-US" sz="2000" dirty="0" smtClean="0"/>
              <a:t>,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telinga</a:t>
            </a:r>
            <a:r>
              <a:rPr lang="en-US" sz="2000" dirty="0" smtClean="0"/>
              <a:t> </a:t>
            </a:r>
            <a:r>
              <a:rPr lang="en-US" sz="2000" dirty="0" err="1" smtClean="0"/>
              <a:t>merah</a:t>
            </a:r>
            <a:r>
              <a:rPr lang="en-US" sz="2000" dirty="0" smtClean="0"/>
              <a:t> </a:t>
            </a:r>
            <a:r>
              <a:rPr lang="en-US" sz="2000" dirty="0" err="1" smtClean="0"/>
              <a:t>teman</a:t>
            </a:r>
            <a:r>
              <a:rPr lang="en-US" sz="2000" dirty="0" smtClean="0"/>
              <a:t> </a:t>
            </a:r>
            <a:r>
              <a:rPr lang="en-US" sz="2000" dirty="0" err="1" smtClean="0"/>
              <a:t>bicaranya</a:t>
            </a:r>
            <a:r>
              <a:rPr lang="en-US" sz="2000" dirty="0" smtClean="0"/>
              <a:t>. </a:t>
            </a:r>
            <a:r>
              <a:rPr lang="en-US" sz="2000" dirty="0" err="1" smtClean="0"/>
              <a:t>Saya</a:t>
            </a:r>
            <a:r>
              <a:rPr lang="en-US" sz="2000" dirty="0" smtClean="0"/>
              <a:t> </a:t>
            </a:r>
            <a:r>
              <a:rPr lang="en-US" sz="2000" dirty="0" err="1" smtClean="0"/>
              <a:t>mendekatinya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: ……………………………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6. </a:t>
            </a:r>
            <a:r>
              <a:rPr lang="id-ID" sz="2000" dirty="0" smtClean="0"/>
              <a:t>Teman</a:t>
            </a:r>
            <a:r>
              <a:rPr lang="en-US" sz="2000" dirty="0" smtClean="0"/>
              <a:t> </a:t>
            </a:r>
            <a:r>
              <a:rPr lang="en-US" sz="2000" dirty="0" err="1" smtClean="0"/>
              <a:t>saya</a:t>
            </a:r>
            <a:r>
              <a:rPr lang="en-US" sz="2000" dirty="0" smtClean="0"/>
              <a:t> </a:t>
            </a:r>
            <a:r>
              <a:rPr lang="id-ID" sz="2000" dirty="0" smtClean="0"/>
              <a:t>menawarkan rokok kepada saya</a:t>
            </a:r>
            <a:r>
              <a:rPr lang="en-US" sz="2000" dirty="0" smtClean="0"/>
              <a:t>. </a:t>
            </a:r>
            <a:r>
              <a:rPr lang="en-US" sz="2000" dirty="0" err="1" smtClean="0"/>
              <a:t>Saya</a:t>
            </a:r>
            <a:r>
              <a:rPr lang="en-US" sz="2000" dirty="0" smtClean="0"/>
              <a:t> </a:t>
            </a:r>
            <a:r>
              <a:rPr lang="en-US" sz="2000" dirty="0" err="1" smtClean="0"/>
              <a:t>merasa</a:t>
            </a:r>
            <a:r>
              <a:rPr lang="en-US" sz="2000" dirty="0" smtClean="0"/>
              <a:t> </a:t>
            </a:r>
            <a:r>
              <a:rPr lang="id-ID" sz="2000" dirty="0" smtClean="0"/>
              <a:t>rokok tidak baik untuk 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ingin</a:t>
            </a:r>
            <a:r>
              <a:rPr lang="en-US" sz="2000" dirty="0" smtClean="0"/>
              <a:t> men</a:t>
            </a:r>
            <a:r>
              <a:rPr lang="id-ID" sz="2000" dirty="0" smtClean="0"/>
              <a:t>olak tawaran itu</a:t>
            </a:r>
            <a:r>
              <a:rPr lang="en-US" sz="2000" dirty="0" smtClean="0"/>
              <a:t>.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id-ID" sz="2000" dirty="0" smtClean="0"/>
              <a:t>teman </a:t>
            </a:r>
            <a:r>
              <a:rPr lang="en-US" sz="2000" dirty="0" smtClean="0"/>
              <a:t> </a:t>
            </a:r>
            <a:r>
              <a:rPr lang="en-US" sz="2000" dirty="0" err="1" smtClean="0"/>
              <a:t>saya</a:t>
            </a:r>
            <a:r>
              <a:rPr lang="en-US" sz="2000" dirty="0" smtClean="0"/>
              <a:t> </a:t>
            </a:r>
            <a:r>
              <a:rPr lang="id-ID" sz="2000" dirty="0" smtClean="0"/>
              <a:t>, </a:t>
            </a:r>
            <a:r>
              <a:rPr lang="en-US" sz="2000" dirty="0" err="1" smtClean="0"/>
              <a:t>saya</a:t>
            </a:r>
            <a:r>
              <a:rPr lang="id-ID" sz="2000" dirty="0" smtClean="0"/>
              <a:t> 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: ………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7.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teman</a:t>
            </a:r>
            <a:r>
              <a:rPr lang="en-US" sz="2000" dirty="0" smtClean="0"/>
              <a:t> </a:t>
            </a:r>
            <a:r>
              <a:rPr lang="en-US" sz="2000" dirty="0" err="1" smtClean="0"/>
              <a:t>memuji</a:t>
            </a:r>
            <a:r>
              <a:rPr lang="en-US" sz="2000" dirty="0" smtClean="0"/>
              <a:t> </a:t>
            </a:r>
            <a:r>
              <a:rPr lang="en-US" sz="2000" dirty="0" err="1" smtClean="0"/>
              <a:t>saya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presentasi</a:t>
            </a:r>
            <a:r>
              <a:rPr lang="en-US" sz="2000" dirty="0" smtClean="0"/>
              <a:t> </a:t>
            </a:r>
            <a:r>
              <a:rPr lang="en-US" sz="2000" dirty="0" err="1" smtClean="0"/>
              <a:t>makalah</a:t>
            </a:r>
            <a:r>
              <a:rPr lang="en-US" sz="2000" dirty="0" smtClean="0"/>
              <a:t> </a:t>
            </a:r>
            <a:r>
              <a:rPr lang="en-US" sz="2000" dirty="0" err="1" smtClean="0"/>
              <a:t>saya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. </a:t>
            </a:r>
            <a:r>
              <a:rPr lang="en-US" sz="2000" dirty="0" err="1" smtClean="0"/>
              <a:t>Saya</a:t>
            </a:r>
            <a:r>
              <a:rPr lang="en-US" sz="2000" dirty="0" smtClean="0"/>
              <a:t> </a:t>
            </a:r>
            <a:r>
              <a:rPr lang="en-US" sz="2000" dirty="0" err="1" smtClean="0"/>
              <a:t>katakan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teman</a:t>
            </a:r>
            <a:r>
              <a:rPr lang="en-US" sz="2000" dirty="0" smtClean="0"/>
              <a:t> </a:t>
            </a:r>
            <a:r>
              <a:rPr lang="en-US" sz="2000" dirty="0" err="1" smtClean="0"/>
              <a:t>saya</a:t>
            </a:r>
            <a:r>
              <a:rPr lang="en-US" sz="2000" dirty="0" smtClean="0"/>
              <a:t> : …………………….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8.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kadang</a:t>
            </a:r>
            <a:r>
              <a:rPr lang="en-US" sz="2000" dirty="0" smtClean="0"/>
              <a:t> </a:t>
            </a:r>
            <a:r>
              <a:rPr lang="en-US" sz="2000" dirty="0" err="1" smtClean="0"/>
              <a:t>merasa</a:t>
            </a:r>
            <a:r>
              <a:rPr lang="en-US" sz="2000" dirty="0" smtClean="0"/>
              <a:t> </a:t>
            </a:r>
            <a:r>
              <a:rPr lang="en-US" sz="2000" dirty="0" err="1" smtClean="0"/>
              <a:t>cemas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cemerlang</a:t>
            </a:r>
            <a:r>
              <a:rPr lang="en-US" sz="2000" dirty="0" smtClean="0"/>
              <a:t>.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menyadari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.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: ……………………… 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LATIHAN </a:t>
            </a:r>
            <a:r>
              <a:rPr lang="id-ID" sz="4000" b="1" dirty="0" smtClean="0">
                <a:solidFill>
                  <a:srgbClr val="FFFF00"/>
                </a:solidFill>
              </a:rPr>
              <a:t>KOMUNIKASI </a:t>
            </a:r>
            <a:r>
              <a:rPr lang="en-US" sz="4000" b="1" dirty="0" smtClean="0">
                <a:solidFill>
                  <a:srgbClr val="FFFF00"/>
                </a:solidFill>
              </a:rPr>
              <a:t>ASERTIF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sz="2000" dirty="0" smtClean="0"/>
              <a:t>9. Seorang teman mengajak membolos </a:t>
            </a:r>
            <a:r>
              <a:rPr lang="id-ID" sz="2000" dirty="0" smtClean="0"/>
              <a:t>sekolah</a:t>
            </a:r>
            <a:r>
              <a:rPr lang="id-ID" sz="2000" dirty="0" smtClean="0"/>
              <a:t> </a:t>
            </a:r>
            <a:r>
              <a:rPr lang="id-ID" sz="2000" dirty="0" smtClean="0"/>
              <a:t>untuk melihat  pameran komputer di JHCC, saya mengatakan kepadanya..................</a:t>
            </a:r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10.Dalam diskusi kelompok seorang teman terlihat dominan dan tidak memberi kesempatan pada teman lain untuk berpendapat, saya mengingatkan kepadanya dengan mengatakan......................... </a:t>
            </a:r>
          </a:p>
          <a:p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11. </a:t>
            </a:r>
            <a:r>
              <a:rPr lang="id-ID" sz="2000" dirty="0" smtClean="0"/>
              <a:t>Adik saya di </a:t>
            </a:r>
            <a:r>
              <a:rPr lang="id-ID" sz="2000" dirty="0" smtClean="0"/>
              <a:t>rumah merengek meminta dibelikan Smartphone terbaru yang menurutnya lebih canggih daripada yang dimilikinya sekarang, maka saya mendekatinya dan mengatakan...................................</a:t>
            </a:r>
          </a:p>
          <a:p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12. Seorang teman menawarkan ganja gratis dan mengajak “nyimeng bersama di kantin, saya menolak dan mengatakan............................</a:t>
            </a:r>
          </a:p>
          <a:p>
            <a:endParaRPr lang="id-ID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PERBAIKAN DIRI PRIBADI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kalimat-kalimat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ucapkan</a:t>
            </a:r>
            <a:r>
              <a:rPr lang="en-US" dirty="0" smtClean="0"/>
              <a:t> &amp;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perbaiki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---------------------------------------------------------------------------------------------------------------------------------------------------------------------------------------------------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2.Tuliskan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agar dialog </a:t>
            </a:r>
            <a:r>
              <a:rPr lang="en-US" dirty="0" err="1" smtClean="0"/>
              <a:t>berlangsung</a:t>
            </a:r>
            <a:r>
              <a:rPr lang="en-US" dirty="0" smtClean="0"/>
              <a:t> (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---------------------------------------------------------------------------------------------------------------------------------------------------------------------------------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PERLU </a:t>
            </a:r>
            <a:r>
              <a:rPr lang="en-US" sz="4000" b="1" dirty="0" err="1" smtClean="0">
                <a:solidFill>
                  <a:srgbClr val="FFFF00"/>
                </a:solidFill>
              </a:rPr>
              <a:t>diINGAT</a:t>
            </a:r>
            <a:r>
              <a:rPr lang="en-US" sz="4000" b="1" dirty="0" smtClean="0">
                <a:solidFill>
                  <a:srgbClr val="FFFF00"/>
                </a:solidFill>
              </a:rPr>
              <a:t> &amp; </a:t>
            </a:r>
            <a:r>
              <a:rPr lang="en-US" sz="4000" b="1" dirty="0" err="1" smtClean="0">
                <a:solidFill>
                  <a:srgbClr val="FFFF00"/>
                </a:solidFill>
              </a:rPr>
              <a:t>diLATIH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FFC000"/>
                </a:solidFill>
              </a:rPr>
              <a:t>Sikap</a:t>
            </a:r>
            <a:r>
              <a:rPr lang="en-US" sz="2000" b="1" dirty="0" smtClean="0">
                <a:solidFill>
                  <a:srgbClr val="FFC000"/>
                </a:solidFill>
              </a:rPr>
              <a:t> &amp; </a:t>
            </a:r>
            <a:r>
              <a:rPr lang="en-US" sz="2000" b="1" dirty="0" err="1" smtClean="0">
                <a:solidFill>
                  <a:srgbClr val="FFC000"/>
                </a:solidFill>
              </a:rPr>
              <a:t>bicara</a:t>
            </a:r>
            <a:r>
              <a:rPr lang="id-ID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agresif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id-ID" sz="2000" dirty="0" smtClean="0"/>
              <a:t>menghasilkan kerjasama</a:t>
            </a:r>
          </a:p>
          <a:p>
            <a:pPr>
              <a:buNone/>
            </a:pPr>
            <a:r>
              <a:rPr lang="id-ID" sz="2000" dirty="0" smtClean="0"/>
              <a:t>	kerjasama yg baik.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sikap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pasif</a:t>
            </a:r>
            <a:r>
              <a:rPr lang="en-US" sz="2000" b="1" dirty="0" smtClean="0">
                <a:solidFill>
                  <a:srgbClr val="FFC000"/>
                </a:solidFill>
              </a:rPr>
              <a:t>, </a:t>
            </a:r>
            <a:endParaRPr lang="id-ID" sz="2000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id-ID" sz="2000" dirty="0" smtClean="0"/>
              <a:t>	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tertekan</a:t>
            </a:r>
            <a:r>
              <a:rPr lang="en-US" sz="2000" dirty="0" smtClean="0"/>
              <a:t>, </a:t>
            </a:r>
            <a:r>
              <a:rPr lang="en-US" sz="2000" dirty="0" err="1" smtClean="0"/>
              <a:t>lemah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berdaya</a:t>
            </a:r>
            <a:endParaRPr lang="en-US" sz="2000" dirty="0" smtClean="0"/>
          </a:p>
          <a:p>
            <a:endParaRPr lang="id-ID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FFC000"/>
                </a:solidFill>
              </a:rPr>
              <a:t>Asertif</a:t>
            </a:r>
            <a:r>
              <a:rPr lang="en-US" sz="2000" b="1" dirty="0" smtClean="0"/>
              <a:t>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keberanian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	</a:t>
            </a:r>
            <a:r>
              <a:rPr lang="en-US" sz="2000" dirty="0" smtClean="0"/>
              <a:t>rasa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hormat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lain. </a:t>
            </a:r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	</a:t>
            </a:r>
            <a:r>
              <a:rPr lang="en-US" sz="2000" dirty="0" err="1" smtClean="0"/>
              <a:t>Kemukakan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perasaan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jujur</a:t>
            </a:r>
            <a:r>
              <a:rPr lang="en-US" sz="2000" dirty="0" smtClean="0"/>
              <a:t>, </a:t>
            </a:r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	</a:t>
            </a:r>
            <a:r>
              <a:rPr lang="en-US" sz="2000" dirty="0" err="1" smtClean="0"/>
              <a:t>disertai</a:t>
            </a:r>
            <a:r>
              <a:rPr lang="en-US" sz="2000" dirty="0" smtClean="0"/>
              <a:t> </a:t>
            </a:r>
            <a:r>
              <a:rPr lang="en-US" sz="2000" dirty="0" err="1" smtClean="0"/>
              <a:t>fakta</a:t>
            </a:r>
            <a:r>
              <a:rPr lang="en-US" sz="2000" dirty="0" smtClean="0"/>
              <a:t>, </a:t>
            </a:r>
            <a:r>
              <a:rPr lang="en-US" sz="2000" dirty="0" err="1" smtClean="0"/>
              <a:t>rileks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dihayati</a:t>
            </a:r>
            <a:r>
              <a:rPr lang="en-US" sz="2000" dirty="0" smtClean="0"/>
              <a:t> </a:t>
            </a:r>
            <a:r>
              <a:rPr lang="en-US" sz="2000" dirty="0" err="1" smtClean="0"/>
              <a:t>sungguh</a:t>
            </a:r>
            <a:r>
              <a:rPr lang="id-ID" sz="2000" dirty="0" smtClean="0"/>
              <a:t>-sungguh</a:t>
            </a:r>
          </a:p>
          <a:p>
            <a:pPr>
              <a:buNone/>
            </a:pPr>
            <a:r>
              <a:rPr lang="id-ID" sz="2000" dirty="0" smtClean="0"/>
              <a:t>	</a:t>
            </a:r>
            <a:r>
              <a:rPr lang="en-US" sz="2000" dirty="0" smtClean="0"/>
              <a:t> </a:t>
            </a:r>
            <a:r>
              <a:rPr lang="en-US" sz="2000" dirty="0" err="1" smtClean="0"/>
              <a:t>Hormati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,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perasaan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,</a:t>
            </a:r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	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hormati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,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perasaan</a:t>
            </a:r>
            <a:r>
              <a:rPr lang="en-US" sz="2000" dirty="0" smtClean="0"/>
              <a:t> </a:t>
            </a:r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	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lain.</a:t>
            </a:r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447800"/>
            <a:ext cx="1524000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352800"/>
            <a:ext cx="1752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d-ID" sz="4000" dirty="0" smtClean="0"/>
              <a:t>Terimakasih Partisipasinya</a:t>
            </a:r>
          </a:p>
          <a:p>
            <a:pPr algn="ctr">
              <a:buNone/>
            </a:pPr>
            <a:r>
              <a:rPr lang="id-ID" sz="4000" dirty="0" smtClean="0"/>
              <a:t>Semoga Bermanfaat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657600"/>
            <a:ext cx="3733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LATIHAN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Tuliskan</a:t>
            </a:r>
            <a:r>
              <a:rPr lang="en-US" sz="2800" dirty="0" smtClean="0"/>
              <a:t> </a:t>
            </a:r>
            <a:r>
              <a:rPr lang="en-US" sz="2800" dirty="0" err="1" smtClean="0"/>
              <a:t>kalimat-kalimat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temui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mengenakkan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:</a:t>
            </a:r>
          </a:p>
          <a:p>
            <a:pPr>
              <a:buNone/>
            </a:pPr>
            <a:r>
              <a:rPr lang="en-US" sz="2800" dirty="0" smtClean="0"/>
              <a:t>	------------------------------------------------------------------------------------------------------------------------------------------------------------------------------------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Tuliskan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id-ID" sz="2800" dirty="0" err="1" smtClean="0"/>
              <a:t>L</a:t>
            </a:r>
            <a:r>
              <a:rPr lang="en-US" sz="2800" dirty="0" err="1" smtClean="0"/>
              <a:t>awan</a:t>
            </a:r>
            <a:r>
              <a:rPr lang="en-US" sz="2800" dirty="0" smtClean="0"/>
              <a:t> </a:t>
            </a:r>
            <a:r>
              <a:rPr lang="en-US" sz="2800" dirty="0" err="1" smtClean="0"/>
              <a:t>Bicara</a:t>
            </a:r>
            <a:r>
              <a:rPr lang="en-US" sz="2800" dirty="0" smtClean="0"/>
              <a:t> </a:t>
            </a:r>
            <a:r>
              <a:rPr lang="id-ID" sz="2800" dirty="0" smtClean="0"/>
              <a:t>y</a:t>
            </a:r>
            <a:r>
              <a:rPr lang="en-US" sz="2800" dirty="0" err="1" smtClean="0"/>
              <a:t>ang</a:t>
            </a:r>
            <a:r>
              <a:rPr lang="en-US" sz="2800" dirty="0" smtClean="0"/>
              <a:t> </a:t>
            </a:r>
            <a:r>
              <a:rPr lang="en-US" sz="2800" dirty="0" err="1" smtClean="0"/>
              <a:t>Menutup</a:t>
            </a:r>
            <a:r>
              <a:rPr lang="en-US" sz="2800" dirty="0" smtClean="0"/>
              <a:t> Dialog :</a:t>
            </a:r>
          </a:p>
          <a:p>
            <a:pPr>
              <a:buNone/>
            </a:pPr>
            <a:r>
              <a:rPr lang="en-US" sz="2800" dirty="0" smtClean="0"/>
              <a:t>	------------------------------------------------------------------------------------------------------------------------------------------------------------------------------------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CARA BERKOMUNIKASI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4724400"/>
            <a:ext cx="2209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PASIF</a:t>
            </a:r>
          </a:p>
          <a:p>
            <a:pPr algn="ctr"/>
            <a:r>
              <a:rPr lang="en-US" sz="1600" dirty="0" smtClean="0"/>
              <a:t>DIRI MENDERITA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3276600" y="4724400"/>
            <a:ext cx="2286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AGRESIF</a:t>
            </a:r>
          </a:p>
          <a:p>
            <a:pPr algn="ctr"/>
            <a:r>
              <a:rPr lang="en-US" sz="1600" dirty="0" smtClean="0"/>
              <a:t>ORANG LAIN</a:t>
            </a:r>
          </a:p>
          <a:p>
            <a:pPr algn="ctr"/>
            <a:r>
              <a:rPr lang="en-US" sz="1600" dirty="0" smtClean="0"/>
              <a:t>MENDERITA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943600" y="4724400"/>
            <a:ext cx="2209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ASERTIF</a:t>
            </a:r>
          </a:p>
          <a:p>
            <a:pPr algn="ctr"/>
            <a:r>
              <a:rPr lang="en-US" sz="1600" dirty="0" smtClean="0"/>
              <a:t>SEMUA PUAS</a:t>
            </a:r>
            <a:endParaRPr lang="en-US" sz="1600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2209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752600"/>
            <a:ext cx="2057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1828800"/>
            <a:ext cx="1828799" cy="25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BAGAIMANA KITA BERKOMUNIKASI</a:t>
            </a:r>
            <a:endParaRPr lang="en-US" sz="40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37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PASIF/SUBMISIF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ASERTIF</a:t>
                      </a:r>
                      <a:r>
                        <a:rPr lang="id-ID" sz="2400" dirty="0" smtClean="0"/>
                        <a:t>/TEGAS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AGRESIF</a:t>
                      </a:r>
                      <a:endParaRPr lang="en-US" sz="2400" dirty="0"/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Hak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Kepentingan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Perasaan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sendiri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tidak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penting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Hak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Kepentingan</a:t>
                      </a:r>
                      <a:r>
                        <a:rPr lang="en-US" sz="1600" baseline="0" dirty="0" smtClean="0"/>
                        <a:t> &amp; </a:t>
                      </a:r>
                      <a:r>
                        <a:rPr lang="en-US" sz="1600" baseline="0" dirty="0" err="1" smtClean="0"/>
                        <a:t>Perasaan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Orang</a:t>
                      </a:r>
                      <a:r>
                        <a:rPr lang="en-US" sz="1600" baseline="0" dirty="0" smtClean="0"/>
                        <a:t> lain </a:t>
                      </a:r>
                      <a:r>
                        <a:rPr lang="en-US" sz="1600" baseline="0" dirty="0" err="1" smtClean="0"/>
                        <a:t>sangat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Hak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Kepentingan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Perasaan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sendiri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penting</a:t>
                      </a:r>
                      <a:r>
                        <a:rPr lang="en-US" sz="1600" dirty="0" smtClean="0"/>
                        <a:t>; </a:t>
                      </a:r>
                      <a:r>
                        <a:rPr lang="en-US" sz="1600" dirty="0" err="1" smtClean="0"/>
                        <a:t>Hak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kepentingan</a:t>
                      </a:r>
                      <a:r>
                        <a:rPr lang="en-US" sz="1600" dirty="0" smtClean="0"/>
                        <a:t> &amp; </a:t>
                      </a:r>
                      <a:r>
                        <a:rPr lang="en-US" sz="1600" dirty="0" err="1" smtClean="0"/>
                        <a:t>perasaan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orang</a:t>
                      </a:r>
                      <a:r>
                        <a:rPr lang="en-US" sz="1600" dirty="0" smtClean="0"/>
                        <a:t> lain </a:t>
                      </a:r>
                      <a:r>
                        <a:rPr lang="en-US" sz="1600" dirty="0" err="1" smtClean="0"/>
                        <a:t>sama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pentingnya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Hak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Kepentingan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Perasaan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Sendiri</a:t>
                      </a:r>
                      <a:r>
                        <a:rPr lang="en-US" sz="1600" dirty="0" smtClean="0"/>
                        <a:t> Paling </a:t>
                      </a:r>
                      <a:r>
                        <a:rPr lang="en-US" sz="1600" dirty="0" err="1" smtClean="0"/>
                        <a:t>Penting</a:t>
                      </a:r>
                      <a:r>
                        <a:rPr lang="en-US" sz="1600" baseline="0" dirty="0" smtClean="0"/>
                        <a:t> ; </a:t>
                      </a:r>
                      <a:r>
                        <a:rPr lang="en-US" sz="1600" baseline="0" dirty="0" err="1" smtClean="0"/>
                        <a:t>Hak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kepentingan</a:t>
                      </a:r>
                      <a:r>
                        <a:rPr lang="en-US" sz="1600" baseline="0" dirty="0" smtClean="0"/>
                        <a:t> &amp; </a:t>
                      </a:r>
                      <a:r>
                        <a:rPr lang="en-US" sz="1600" baseline="0" dirty="0" err="1" smtClean="0"/>
                        <a:t>Perasaan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Orang</a:t>
                      </a:r>
                      <a:r>
                        <a:rPr lang="en-US" sz="1600" baseline="0" dirty="0" smtClean="0"/>
                        <a:t> lain </a:t>
                      </a:r>
                      <a:r>
                        <a:rPr lang="en-US" sz="1600" baseline="0" dirty="0" err="1" smtClean="0"/>
                        <a:t>tidak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dianggap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Kepercayaan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Semakin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Rendah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Berpedoman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Saling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Menghargai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Semakin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Terkondisi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egosentris</a:t>
                      </a:r>
                      <a:endParaRPr lang="en-US" sz="1600" dirty="0"/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Banyak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Menggerutu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Minimalis</a:t>
                      </a:r>
                      <a:r>
                        <a:rPr lang="en-US" sz="1600" baseline="0" dirty="0" smtClean="0"/>
                        <a:t>,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Berani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Berhadapan</a:t>
                      </a:r>
                      <a:r>
                        <a:rPr lang="en-US" sz="1600" dirty="0" smtClean="0"/>
                        <a:t>, Clear, Open, </a:t>
                      </a:r>
                      <a:r>
                        <a:rPr lang="en-US" sz="1600" dirty="0" err="1" smtClean="0"/>
                        <a:t>Berani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Ditolak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Memaksakan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Kehendak</a:t>
                      </a:r>
                      <a:endParaRPr lang="en-US" sz="1600" dirty="0"/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Bisa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Berkembang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Menjadi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Agresif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Terpendam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atau</a:t>
                      </a:r>
                      <a:r>
                        <a:rPr lang="en-US" sz="1600" dirty="0" smtClean="0"/>
                        <a:t> Terbuka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Menumbuhkan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saling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percaya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sekalipun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tidak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sepaham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Menebar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benih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permusuhan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dijauhi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orang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</a:rPr>
              <a:t>PASIF ATAU SUBMISIF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Bersikap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Korban</a:t>
            </a:r>
            <a:endParaRPr lang="en-US" sz="2800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Tidak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Berharga</a:t>
            </a:r>
            <a:endParaRPr lang="en-US" sz="2800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Energi</a:t>
            </a:r>
            <a:endParaRPr lang="en-US" sz="2800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FFC000"/>
                </a:solidFill>
              </a:rPr>
              <a:t>Takut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, </a:t>
            </a:r>
            <a:r>
              <a:rPr lang="en-US" sz="2800" dirty="0" err="1" smtClean="0"/>
              <a:t>Takut</a:t>
            </a:r>
            <a:r>
              <a:rPr lang="en-US" sz="2800" dirty="0" smtClean="0"/>
              <a:t> </a:t>
            </a:r>
            <a:r>
              <a:rPr lang="en-US" sz="2800" dirty="0" err="1" smtClean="0"/>
              <a:t>Menyinggung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id-ID" sz="2800" dirty="0" smtClean="0">
                <a:solidFill>
                  <a:srgbClr val="FF0000"/>
                </a:solidFill>
              </a:rPr>
              <a:t> </a:t>
            </a:r>
            <a:r>
              <a:rPr lang="id-ID" sz="2800" dirty="0" smtClean="0">
                <a:solidFill>
                  <a:srgbClr val="FFC000"/>
                </a:solidFill>
              </a:rPr>
              <a:t>Gaya Bicara </a:t>
            </a:r>
            <a:r>
              <a:rPr lang="en-US" sz="2800" dirty="0" err="1" smtClean="0"/>
              <a:t>Merengek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Depresif</a:t>
            </a:r>
            <a:endParaRPr lang="en-US" sz="2800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752600"/>
            <a:ext cx="1752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AGRESIF LANGSUNG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Solusi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Win – Lose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FFFF00"/>
                </a:solidFill>
              </a:rPr>
              <a:t>Memaksakan</a:t>
            </a:r>
            <a:r>
              <a:rPr lang="en-US" sz="2800" dirty="0" smtClean="0"/>
              <a:t> </a:t>
            </a:r>
            <a:r>
              <a:rPr lang="en-US" sz="2800" dirty="0" err="1" smtClean="0"/>
              <a:t>Kehendak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FFFF00"/>
                </a:solidFill>
              </a:rPr>
              <a:t>Menginjak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Interupsi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Mendengarkan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FFFF00"/>
                </a:solidFill>
              </a:rPr>
              <a:t>Tidak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Peduli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FFFF00"/>
                </a:solidFill>
              </a:rPr>
              <a:t>Kritik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Menjatuhkan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FFFF00"/>
                </a:solidFill>
              </a:rPr>
              <a:t>Mengancam</a:t>
            </a:r>
            <a:r>
              <a:rPr lang="en-US" sz="2800" dirty="0" smtClean="0">
                <a:solidFill>
                  <a:srgbClr val="FFFF00"/>
                </a:solidFill>
              </a:rPr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Memukul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2057400"/>
            <a:ext cx="2209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AGRESIF TAK LANGSUNG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FF00"/>
                </a:solidFill>
              </a:rPr>
              <a:t>Sinis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Lain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Bibir</a:t>
            </a:r>
            <a:r>
              <a:rPr lang="en-US" dirty="0" smtClean="0"/>
              <a:t> Lain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Moody</a:t>
            </a:r>
            <a:r>
              <a:rPr lang="id-ID" dirty="0" smtClean="0"/>
              <a:t> (Emosi mudah Berubah)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905000"/>
            <a:ext cx="2514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ASERTIF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FF00"/>
                </a:solidFill>
              </a:rPr>
              <a:t>Menghormati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hak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&amp;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FF00"/>
                </a:solidFill>
              </a:rPr>
              <a:t>Berani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/>
              <a:t>menghadapi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Berani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mempertahankan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</a:t>
            </a:r>
            <a:r>
              <a:rPr lang="en-US" sz="2800" dirty="0" smtClean="0"/>
              <a:t>/ </a:t>
            </a:r>
            <a:r>
              <a:rPr lang="en-US" sz="2800" dirty="0" err="1" smtClean="0"/>
              <a:t>perasaan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penolakan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Mau </a:t>
            </a:r>
            <a:r>
              <a:rPr lang="en-US" sz="2800" dirty="0" err="1" smtClean="0">
                <a:solidFill>
                  <a:srgbClr val="FFFF00"/>
                </a:solidFill>
              </a:rPr>
              <a:t>mendengar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netral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bertele-tele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i="1" dirty="0" smtClean="0">
                <a:solidFill>
                  <a:srgbClr val="FFFF00"/>
                </a:solidFill>
              </a:rPr>
              <a:t>to the 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menyembunyikan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Pemecahan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win-win solution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429000"/>
            <a:ext cx="1828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MODEL TIPIKAL PERILAKU ASERTIF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Ungkapan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perasaan</a:t>
            </a:r>
            <a:r>
              <a:rPr lang="en-US" sz="2400" dirty="0" smtClean="0"/>
              <a:t>/</a:t>
            </a:r>
            <a:r>
              <a:rPr lang="en-US" sz="2400" dirty="0" err="1" smtClean="0"/>
              <a:t>emosi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 &amp; </a:t>
            </a:r>
            <a:r>
              <a:rPr lang="en-US" sz="2400" dirty="0" err="1" smtClean="0"/>
              <a:t>jujur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fair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menolak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mendua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Ringkas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pujian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tulus</a:t>
            </a:r>
            <a:r>
              <a:rPr lang="en-US" sz="2400" dirty="0" smtClean="0"/>
              <a:t>, </a:t>
            </a:r>
            <a:r>
              <a:rPr lang="en-US" sz="2400" dirty="0" err="1" smtClean="0"/>
              <a:t>jelas</a:t>
            </a:r>
            <a:r>
              <a:rPr lang="en-US" sz="2400" dirty="0" smtClean="0"/>
              <a:t> &amp; </a:t>
            </a:r>
            <a:r>
              <a:rPr lang="en-US" sz="2400" dirty="0" err="1" smtClean="0"/>
              <a:t>tegas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Bicara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prolog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ringkas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berpu</a:t>
            </a:r>
            <a:r>
              <a:rPr lang="id-ID" sz="2400" dirty="0" smtClean="0"/>
              <a:t>tar          </a:t>
            </a:r>
            <a:r>
              <a:rPr lang="en-US" sz="2400" dirty="0" err="1" smtClean="0"/>
              <a:t>putar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 </a:t>
            </a:r>
            <a:r>
              <a:rPr lang="en-US" sz="2400" dirty="0" err="1" smtClean="0"/>
              <a:t>ramah</a:t>
            </a:r>
            <a:r>
              <a:rPr lang="en-US" sz="2400" dirty="0" smtClean="0"/>
              <a:t>,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mau</a:t>
            </a:r>
            <a:r>
              <a:rPr lang="en-US" sz="2400" dirty="0" smtClean="0"/>
              <a:t> </a:t>
            </a:r>
            <a:r>
              <a:rPr lang="en-US" sz="2400" dirty="0" err="1" smtClean="0"/>
              <a:t>mengerti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1676400"/>
            <a:ext cx="1447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806</Words>
  <Application>Microsoft Office PowerPoint</Application>
  <PresentationFormat>On-screen Show (4:3)</PresentationFormat>
  <Paragraphs>147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KOMUNIKASI ASERTIF </vt:lpstr>
      <vt:lpstr>LATIHAN</vt:lpstr>
      <vt:lpstr>CARA BERKOMUNIKASI</vt:lpstr>
      <vt:lpstr>BAGAIMANA KITA BERKOMUNIKASI</vt:lpstr>
      <vt:lpstr>PASIF ATAU SUBMISIF</vt:lpstr>
      <vt:lpstr>AGRESIF LANGSUNG</vt:lpstr>
      <vt:lpstr>AGRESIF TAK LANGSUNG</vt:lpstr>
      <vt:lpstr>ASERTIF</vt:lpstr>
      <vt:lpstr>MODEL TIPIKAL PERILAKU ASERTIF</vt:lpstr>
      <vt:lpstr>MANFAAT PERILAKU ASERTIF</vt:lpstr>
      <vt:lpstr>KAPAN AGRESIF DIPERLUKAN</vt:lpstr>
      <vt:lpstr>KAPAN SUBMISIF DIPERLUKAN</vt:lpstr>
      <vt:lpstr>LATIHAN KOMUNIKASI ASERTIF</vt:lpstr>
      <vt:lpstr>LATIHAN KOMUNIKASI ASERTIF</vt:lpstr>
      <vt:lpstr>LATIHAN KOMUNIKASI ASERTIF</vt:lpstr>
      <vt:lpstr>PERBAIKAN DIRI PRIBADI</vt:lpstr>
      <vt:lpstr>PERLU diINGAT &amp; diLATIH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ASERTIF oleh : Sulis Mariyanti</dc:title>
  <dc:creator>Sulis</dc:creator>
  <cp:lastModifiedBy>psikologi</cp:lastModifiedBy>
  <cp:revision>34</cp:revision>
  <dcterms:created xsi:type="dcterms:W3CDTF">2014-07-24T03:00:00Z</dcterms:created>
  <dcterms:modified xsi:type="dcterms:W3CDTF">2016-06-13T05:02:18Z</dcterms:modified>
</cp:coreProperties>
</file>