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8FDF9E-07BF-48F8-85B8-9F9271B1D93C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18FACE-9495-4B72-B458-12114815D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Pertemuan 9</a:t>
            </a:r>
            <a:br>
              <a:rPr lang="id-ID" sz="3200" dirty="0" smtClean="0"/>
            </a:br>
            <a:r>
              <a:rPr lang="id-ID" sz="3200" dirty="0" smtClean="0"/>
              <a:t>Kreativitas Kelompok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400" dirty="0" smtClean="0"/>
              <a:t>Oleh: Sulis Mariyanti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4800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Seluruh Peserta dibagi ke dalam kelompok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Masing-masing kelompok terdiri dari 6-8 peserta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Masing-masing kelompok berdiskusi untuk menentukan &amp; memberi nama kelompok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Dari nama kelompok yang sudah ditetapkan, kelompok harus membuat SLOGAN yang bermakna yang mampu memotivasi para anggota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Waktu : 20 menit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Slogan dituliskan di kertas yang dibagikan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Permainan Kata Emas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/>
              <a:t>Apa yang terjadi di dalam kelompok?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Bagaimana pengalaman subjektif peserta, perasaannya selama permainan berlangsung ?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Bagaimana Sistem Kerja yg diterapkan ?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Apa kelebihan Dirinya?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Apa kelemahan Dirinya?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/>
              <a:t>Renungkan &amp; Refleksikan pengalaman ini?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REFLEKSI DIRI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Setiap peserta memiliki kelebihan &amp; Kekurangan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Setiap peserta memiliki bakat, pengalaman, lingkungan  yg berbeda-beda.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Kehandalan orang berbeda-beda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Harus saling menopang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Yang Ideal seperti apa?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Perlukah Leader dalam kerjasama?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Diskusi 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131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Pertemuan 9 Kreativitas Kelompok</vt:lpstr>
      <vt:lpstr>Permainan Kata Emas</vt:lpstr>
      <vt:lpstr>REFLEKSI DIRI</vt:lpstr>
      <vt:lpstr>Diskusi 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 Kreativitas Anggota</dc:title>
  <dc:creator>sulis</dc:creator>
  <cp:lastModifiedBy>anin</cp:lastModifiedBy>
  <cp:revision>13</cp:revision>
  <dcterms:created xsi:type="dcterms:W3CDTF">2013-01-28T03:53:42Z</dcterms:created>
  <dcterms:modified xsi:type="dcterms:W3CDTF">2014-07-11T09:55:55Z</dcterms:modified>
</cp:coreProperties>
</file>