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A41266-404C-4B61-8716-C617A2B445F8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3A2A5B-E7D4-4A01-AA13-87C6C81B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TEATER HEALING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800" dirty="0" smtClean="0"/>
              <a:t>ATURAN :</a:t>
            </a:r>
          </a:p>
          <a:p>
            <a:r>
              <a:rPr lang="id-ID" sz="2800" dirty="0" smtClean="0"/>
              <a:t>Pilih kostum yang nyaman untuk bergerak dan lepaskan alas kaki</a:t>
            </a:r>
          </a:p>
          <a:p>
            <a:r>
              <a:rPr lang="id-ID" sz="2800" dirty="0" smtClean="0"/>
              <a:t>Semua peserta harus terlibat aktif dalam setiap sesi permainan</a:t>
            </a:r>
          </a:p>
          <a:p>
            <a:r>
              <a:rPr lang="id-ID" sz="2800" dirty="0" smtClean="0"/>
              <a:t>Berlatih untuk lebih ekspresif</a:t>
            </a:r>
          </a:p>
          <a:p>
            <a:r>
              <a:rPr lang="id-ID" sz="2800" dirty="0" smtClean="0"/>
              <a:t>Tinggalkan seluruh beban Anda</a:t>
            </a:r>
          </a:p>
          <a:p>
            <a:r>
              <a:rPr lang="id-ID" sz="2800" dirty="0" smtClean="0"/>
              <a:t>Ikuti setiap sesi demi sesi tanpa terkecuali dan rasakan serta renungi setiap peran yang Anda lakukan</a:t>
            </a:r>
          </a:p>
          <a:p>
            <a:pPr>
              <a:buNone/>
            </a:pPr>
            <a:endParaRPr lang="id-ID" sz="2800" dirty="0" smtClean="0"/>
          </a:p>
          <a:p>
            <a:endParaRPr lang="id-ID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PELATIHAN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FF0000"/>
                </a:solidFill>
              </a:rPr>
              <a:t>TEATER HEALING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Bermain peran (pilih)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Berlatih untuk mengekspresikan diri secara natural tanpa rasa terhambat (malu, takut, tegang, cemas)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Berlatih untuk menampilkan diri apa adanya (asli = primer=open)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Menghayati peran yang sedang diekspresikan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Merasakan dengan penuh kepekaan dan sensitivitas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Katarsis = melepaskan diri dari seluruh beban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TEATER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Healing = recovery = penyembuhan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Melalui proses yang membutuhkan waktu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Bergantung pada kesadaran masing-masing individu untuk “sembuh” dari kondisi terbebani/luka bathin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Tahapan Healing :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Penolakan (luka batin yg mendalam &amp; berlarut-larut)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Kemarahan yg sangat dasyat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Bargaining (kemarahan yg agak mereda)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Depresi (kelelahan fisik, psikologis/emosional)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Penerimaan (intelektual &amp; emosional)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HEALING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163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TEATER HEALING</vt:lpstr>
      <vt:lpstr>PELATIHAN TEATER HEALING</vt:lpstr>
      <vt:lpstr>TEATER</vt:lpstr>
      <vt:lpstr>HEALING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TEATER HEALING</dc:title>
  <dc:creator>sulis</dc:creator>
  <cp:lastModifiedBy>anin</cp:lastModifiedBy>
  <cp:revision>10</cp:revision>
  <dcterms:created xsi:type="dcterms:W3CDTF">2012-08-01T03:11:31Z</dcterms:created>
  <dcterms:modified xsi:type="dcterms:W3CDTF">2014-07-11T10:00:18Z</dcterms:modified>
</cp:coreProperties>
</file>