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5D491B-D330-45F8-87D1-E9A11BDC9BB7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C92843-1908-4046-8628-DE15E6D82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33599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</a:rPr>
              <a:t>INISIATIF</a:t>
            </a:r>
            <a:r>
              <a:rPr lang="en-US" sz="3200" dirty="0" smtClean="0">
                <a:solidFill>
                  <a:srgbClr val="FF0000"/>
                </a:solidFill>
              </a:rPr>
              <a:t> &amp; SINERGI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Oleh</a:t>
            </a:r>
            <a:r>
              <a:rPr lang="en-US" sz="2400" dirty="0" smtClean="0">
                <a:solidFill>
                  <a:srgbClr val="FF0000"/>
                </a:solidFill>
              </a:rPr>
              <a:t> : Sulis </a:t>
            </a:r>
            <a:r>
              <a:rPr lang="en-US" sz="2400" dirty="0" err="1" smtClean="0">
                <a:solidFill>
                  <a:srgbClr val="FF0000"/>
                </a:solidFill>
              </a:rPr>
              <a:t>Mariyanti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429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Judul</a:t>
            </a:r>
            <a:r>
              <a:rPr lang="en-US" sz="2400" dirty="0" smtClean="0"/>
              <a:t> :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Bersambung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beranggotakan</a:t>
            </a:r>
            <a:r>
              <a:rPr lang="en-US" sz="2400" dirty="0" smtClean="0"/>
              <a:t> maks10 </a:t>
            </a:r>
            <a:r>
              <a:rPr lang="en-US" sz="2400" dirty="0" err="1" smtClean="0"/>
              <a:t>peserta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Tugas</a:t>
            </a:r>
            <a:r>
              <a:rPr lang="en-US" sz="2400" dirty="0" smtClean="0"/>
              <a:t> :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15 </a:t>
            </a:r>
            <a:r>
              <a:rPr lang="en-US" sz="2400" dirty="0" err="1" smtClean="0"/>
              <a:t>menit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: reasonable,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</a:t>
            </a:r>
            <a:r>
              <a:rPr lang="en-US" sz="2400" dirty="0" smtClean="0"/>
              <a:t>- </a:t>
            </a:r>
            <a:r>
              <a:rPr lang="en-US" sz="2400" dirty="0" err="1" smtClean="0"/>
              <a:t>kaitan</a:t>
            </a:r>
            <a:r>
              <a:rPr lang="en-US" sz="2400" dirty="0" smtClean="0"/>
              <a:t>,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(EYD).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PERSIAPAN PERMAINAN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10 </a:t>
            </a:r>
            <a:r>
              <a:rPr lang="en-US" sz="2400" dirty="0" err="1" smtClean="0"/>
              <a:t>peserta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Bagikan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amplop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Moderator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aba-aba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,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, </a:t>
            </a:r>
            <a:r>
              <a:rPr lang="en-US" sz="2400" dirty="0" err="1" smtClean="0"/>
              <a:t>dst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rangkuman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moderator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Cerita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bersambung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PEMENANG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CARA BERMAIN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err="1" smtClean="0"/>
              <a:t>Kreatifitas</a:t>
            </a:r>
            <a:r>
              <a:rPr lang="en-US" b="1" dirty="0" smtClean="0"/>
              <a:t> &amp; </a:t>
            </a:r>
            <a:r>
              <a:rPr lang="en-US" b="1" dirty="0" err="1" smtClean="0"/>
              <a:t>Sinergi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Fleksibilitas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terpaku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bersinergi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cemerlang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REFLEKSI DIRI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133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INISIATIF &amp; SINERGI Oleh : Sulis Mariyanti</vt:lpstr>
      <vt:lpstr>PERSIAPAN PERMAINAN</vt:lpstr>
      <vt:lpstr>CARA BERMAIN</vt:lpstr>
      <vt:lpstr>REFLEKSI DIRI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KREATIVITAS &amp; SINERGI Oleh : Sulis Mariyanti</dc:title>
  <dc:creator>Sulis</dc:creator>
  <cp:lastModifiedBy>anin</cp:lastModifiedBy>
  <cp:revision>4</cp:revision>
  <dcterms:created xsi:type="dcterms:W3CDTF">2012-08-25T14:20:26Z</dcterms:created>
  <dcterms:modified xsi:type="dcterms:W3CDTF">2014-07-11T10:02:11Z</dcterms:modified>
</cp:coreProperties>
</file>