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9C710-9530-4FBC-8784-635B49778D2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F7AA1-5683-4CC4-9A9B-486DB808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9C710-9530-4FBC-8784-635B49778D2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F7AA1-5683-4CC4-9A9B-486DB808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9C710-9530-4FBC-8784-635B49778D2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F7AA1-5683-4CC4-9A9B-486DB808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9C710-9530-4FBC-8784-635B49778D2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F7AA1-5683-4CC4-9A9B-486DB808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9C710-9530-4FBC-8784-635B49778D2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F7AA1-5683-4CC4-9A9B-486DB808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9C710-9530-4FBC-8784-635B49778D2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F7AA1-5683-4CC4-9A9B-486DB808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9C710-9530-4FBC-8784-635B49778D2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F7AA1-5683-4CC4-9A9B-486DB808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9C710-9530-4FBC-8784-635B49778D2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F7AA1-5683-4CC4-9A9B-486DB808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9C710-9530-4FBC-8784-635B49778D2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F7AA1-5683-4CC4-9A9B-486DB808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9C710-9530-4FBC-8784-635B49778D2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F7AA1-5683-4CC4-9A9B-486DB808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D9C710-9530-4FBC-8784-635B49778D2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F7AA1-5683-4CC4-9A9B-486DB80846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D9C710-9530-4FBC-8784-635B49778D22}" type="datetimeFigureOut">
              <a:rPr lang="en-US" smtClean="0"/>
              <a:pPr/>
              <a:t>7/12/2014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CF7AA1-5683-4CC4-9A9B-486DB80846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465918"/>
          </a:xfrm>
        </p:spPr>
        <p:txBody>
          <a:bodyPr>
            <a:normAutofit/>
          </a:bodyPr>
          <a:lstStyle/>
          <a:p>
            <a:pPr algn="ctr"/>
            <a:r>
              <a:rPr lang="id-ID" sz="5400" dirty="0" smtClean="0"/>
              <a:t>FEEDBACK AKHIR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Kelebihan Kelompok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id-ID" dirty="0" smtClean="0"/>
              <a:t>Kekurangan Kelompok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571612"/>
            <a:ext cx="3931920" cy="4071966"/>
          </a:xfrm>
          <a:ln>
            <a:solidFill>
              <a:schemeClr val="accent1"/>
            </a:solidFill>
          </a:ln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Kritis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Kreatif</a:t>
            </a:r>
          </a:p>
          <a:p>
            <a:pPr marL="457200" indent="-457200">
              <a:buFont typeface="+mj-lt"/>
              <a:buAutoNum type="arabicPeriod"/>
            </a:pPr>
            <a:endParaRPr lang="id-ID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571612"/>
            <a:ext cx="3931920" cy="4071966"/>
          </a:xfrm>
          <a:ln>
            <a:solidFill>
              <a:schemeClr val="accent1"/>
            </a:solidFill>
          </a:ln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Warna Egocentris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Kepekaan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11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Aspect</vt:lpstr>
      <vt:lpstr>FEEDBACK AKHIR</vt:lpstr>
      <vt:lpstr>Slide 2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AKHIR</dc:title>
  <dc:creator>sulis</dc:creator>
  <cp:lastModifiedBy>anin</cp:lastModifiedBy>
  <cp:revision>1</cp:revision>
  <dcterms:created xsi:type="dcterms:W3CDTF">2013-05-28T07:04:32Z</dcterms:created>
  <dcterms:modified xsi:type="dcterms:W3CDTF">2014-07-12T03:18:10Z</dcterms:modified>
</cp:coreProperties>
</file>