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7E2A48-6CFB-4A13-A72C-657DD7A56FC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10C576-0F60-48F3-99D5-31450974E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56588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Pertemuan 5 : KONSENSUS</a:t>
            </a: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sz="2000" dirty="0" smtClean="0"/>
              <a:t>Oleh : Sulis Mariyanti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4348" y="3200400"/>
            <a:ext cx="7500990" cy="16002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id-ID" b="1" dirty="0" smtClean="0">
                <a:solidFill>
                  <a:srgbClr val="FF0000"/>
                </a:solidFill>
              </a:rPr>
              <a:t>KONSENSUS</a:t>
            </a:r>
            <a:r>
              <a:rPr lang="id-ID" dirty="0" smtClean="0"/>
              <a:t> : adalah perpaduan berbagai pikiran, pengeta-huan, pendapat, informasi, pengalaman yg berbeda dari ber-bagai pihak yg disepakati seluruh anggota kelompok yg meng-hasilkan kesimpulan lebih utuh dan lengkap.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PENGERTIAN KONSENSUS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Bagaimana Mengusahakan Konsensus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448188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Prinsip Benar Vs Salah dan Menang Vs Kalah</a:t>
            </a:r>
          </a:p>
          <a:p>
            <a:pPr>
              <a:buNone/>
            </a:pPr>
            <a:r>
              <a:rPr lang="id-ID" dirty="0" smtClean="0"/>
              <a:t>	Dalam proses Konsensus perlu dipakai prinsip BENAR – SALAH (logika, fakta, objektif, alasan, akal sehat) bukan emosi atau persaingan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Perbedaan Vs Pertentangan</a:t>
            </a:r>
          </a:p>
          <a:p>
            <a:pPr>
              <a:buNone/>
            </a:pPr>
            <a:r>
              <a:rPr lang="id-ID" dirty="0" smtClean="0"/>
              <a:t>	Hal yang tidak sama (berbeda) DAPAT ADA BERSAMA, saling melengkapi, saling mengisi. Sedangkan hal yang bertentangan, TIDAK DAPAT ADA BERSAMA, saling menghancurkan.</a:t>
            </a:r>
          </a:p>
          <a:p>
            <a:pPr>
              <a:buNone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Lanjutan</a:t>
            </a:r>
            <a:r>
              <a:rPr lang="id-ID" dirty="0" smtClean="0"/>
              <a:t>.....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Sikap Aktif Vs Reaktif</a:t>
            </a:r>
          </a:p>
          <a:p>
            <a:pPr>
              <a:buNone/>
            </a:pPr>
            <a:r>
              <a:rPr lang="id-ID" dirty="0" smtClean="0"/>
              <a:t>	Sikap aktif berarti berinisiatif, tidak bersikap menunggu, tidak mudah terpengaruh, mempunyai prinsip. Reaktif berarti menunggu, bertindak berdasarkan tindakan orang lain, ditentukan pihak lain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Tujuan Kelompok Vs Individu</a:t>
            </a:r>
          </a:p>
          <a:p>
            <a:pPr>
              <a:buNone/>
            </a:pPr>
            <a:r>
              <a:rPr lang="id-ID" dirty="0" smtClean="0"/>
              <a:t>	Untuk mencapai kesepakatan bersama, maka tujuan individu perlu disesuaikan/ diselaraskan dengan tujuan kelompok. Tujuan Kelompok yg baik secara langsung &amp; tdk langsung memenuhi tujuan pribadi (individu)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96974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Lanjutan....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Adanya Keterlibatan</a:t>
            </a:r>
          </a:p>
          <a:p>
            <a:r>
              <a:rPr lang="id-ID" dirty="0" smtClean="0"/>
              <a:t>Pikiran, pengetahuan, pengalaman</a:t>
            </a:r>
          </a:p>
          <a:p>
            <a:r>
              <a:rPr lang="id-ID" dirty="0" smtClean="0"/>
              <a:t>Perasaan, empathi</a:t>
            </a:r>
            <a:r>
              <a:rPr lang="id-ID" smtClean="0"/>
              <a:t>, peduli</a:t>
            </a:r>
            <a:endParaRPr lang="id-ID" dirty="0" smtClean="0"/>
          </a:p>
          <a:p>
            <a:r>
              <a:rPr lang="id-ID" dirty="0" smtClean="0"/>
              <a:t>Dorongan, niat, kemauan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id-ID" b="1" dirty="0" smtClean="0">
                <a:solidFill>
                  <a:srgbClr val="FF0000"/>
                </a:solidFill>
              </a:rPr>
              <a:t>Permainan Sungai Penuh Buaya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</a:rPr>
              <a:t>PROSES :</a:t>
            </a:r>
          </a:p>
          <a:p>
            <a:r>
              <a:rPr lang="id-ID" dirty="0" smtClean="0"/>
              <a:t>Dibagikan selembar cerita</a:t>
            </a:r>
          </a:p>
          <a:p>
            <a:r>
              <a:rPr lang="id-ID" dirty="0" smtClean="0"/>
              <a:t>Masing-masing peserta membaca 3-5 menit</a:t>
            </a:r>
          </a:p>
          <a:p>
            <a:r>
              <a:rPr lang="id-ID" dirty="0" smtClean="0"/>
              <a:t>Kelompok ditugaskan untuk membuat urutan kejahatan yg dilakukan kelima pelaku dalam cerita tsb.</a:t>
            </a:r>
          </a:p>
          <a:p>
            <a:r>
              <a:rPr lang="id-ID" dirty="0" smtClean="0"/>
              <a:t>Setelah kelompok selesai diplenokan.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0100" y="3200400"/>
            <a:ext cx="7000924" cy="301468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id-ID" dirty="0" smtClean="0"/>
              <a:t>Apa yang terjadi selama proses di kelompok ?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Apa yang Anda rasakan dalam proses tersebut?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Bagaimana kesepakatan di kelompok Anda bisa terjadi?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Usaha-usaha apa saja yang dilakukan oleh para anggota?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Apa yang ingin Anda tingkatkan dari diri Anda sebagai angggota kelompok, agar mencapai konsensus  kelompok yang memuaskan?</a:t>
            </a:r>
          </a:p>
          <a:p>
            <a:pPr algn="l"/>
            <a:endParaRPr lang="id-ID" dirty="0" smtClean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Refleksi Diri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</TotalTime>
  <Words>161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Pertemuan 5 : KONSENSUS Oleh : Sulis Mariyanti </vt:lpstr>
      <vt:lpstr>PENGERTIAN KONSENSUS</vt:lpstr>
      <vt:lpstr>Bagaimana Mengusahakan Konsensus</vt:lpstr>
      <vt:lpstr>Lanjutan.....</vt:lpstr>
      <vt:lpstr>Lanjutan....</vt:lpstr>
      <vt:lpstr>Permainan Sungai Penuh Buaya</vt:lpstr>
      <vt:lpstr>Refleksi Diri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 : KONSENSUS Oleh : Sulis Mariyanti </dc:title>
  <dc:creator>sulis</dc:creator>
  <cp:lastModifiedBy>anin</cp:lastModifiedBy>
  <cp:revision>23</cp:revision>
  <dcterms:created xsi:type="dcterms:W3CDTF">2012-06-21T06:52:13Z</dcterms:created>
  <dcterms:modified xsi:type="dcterms:W3CDTF">2014-07-11T09:40:39Z</dcterms:modified>
</cp:coreProperties>
</file>