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A36B-B734-483F-B80F-7F5CCE7FD8AD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0F-8712-49D4-B592-6BEFF110752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A36B-B734-483F-B80F-7F5CCE7FD8AD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0F-8712-49D4-B592-6BEFF110752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A36B-B734-483F-B80F-7F5CCE7FD8AD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0F-8712-49D4-B592-6BEFF110752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A36B-B734-483F-B80F-7F5CCE7FD8AD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0F-8712-49D4-B592-6BEFF110752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A36B-B734-483F-B80F-7F5CCE7FD8AD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0F-8712-49D4-B592-6BEFF110752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A36B-B734-483F-B80F-7F5CCE7FD8AD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0F-8712-49D4-B592-6BEFF110752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A36B-B734-483F-B80F-7F5CCE7FD8AD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0F-8712-49D4-B592-6BEFF110752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A36B-B734-483F-B80F-7F5CCE7FD8AD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0F-8712-49D4-B592-6BEFF110752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A36B-B734-483F-B80F-7F5CCE7FD8AD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0F-8712-49D4-B592-6BEFF110752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A36B-B734-483F-B80F-7F5CCE7FD8AD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0F-8712-49D4-B592-6BEFF110752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A36B-B734-483F-B80F-7F5CCE7FD8AD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94DE0F-8712-49D4-B592-6BEFF110752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DEA36B-B734-483F-B80F-7F5CCE7FD8AD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94DE0F-8712-49D4-B592-6BEFF110752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3467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4800" dirty="0" smtClean="0">
                <a:solidFill>
                  <a:schemeClr val="tx1"/>
                </a:solidFill>
              </a:rPr>
              <a:t>MARKETING YOURSELF</a:t>
            </a:r>
            <a:br>
              <a:rPr lang="id-ID" sz="4800" dirty="0" smtClean="0">
                <a:solidFill>
                  <a:schemeClr val="tx1"/>
                </a:solidFill>
              </a:rPr>
            </a:br>
            <a:r>
              <a:rPr lang="id-ID" sz="2400" dirty="0" smtClean="0">
                <a:solidFill>
                  <a:schemeClr val="tx1"/>
                </a:solidFill>
              </a:rPr>
              <a:t>Oleh : Sulis Mariyanti</a:t>
            </a:r>
            <a:endParaRPr lang="id-ID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200" b="1" dirty="0" smtClean="0">
                <a:solidFill>
                  <a:srgbClr val="FF0000"/>
                </a:solidFill>
              </a:rPr>
              <a:t>GAME</a:t>
            </a:r>
            <a:endParaRPr lang="id-ID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2400" b="1" dirty="0" smtClean="0">
                <a:solidFill>
                  <a:srgbClr val="FF0000"/>
                </a:solidFill>
              </a:rPr>
              <a:t>Prosedur Pelaksanaan :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Setiap peserta diwajibkan mengambil potongan kertas yg bertuliskan huruf yg tersedia di dalam kantong sebanyak 5 potongan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Silakan menyusun potongan tsb sesuai selera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Dari ke 5 potongan tsb, silakan membuat cerita yg berkaitan dg (latar belakang, hobi, talenta, kelebihan, kelemahan, tugas sehari-hari dst)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Presentasikan diri Anda sesuai dengan potongan huruf yang telah Anda susun.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Peserta lain menyimak tanpa komentar </a:t>
            </a:r>
            <a:endParaRPr lang="id-ID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200" b="1" dirty="0" smtClean="0">
                <a:solidFill>
                  <a:srgbClr val="FF0000"/>
                </a:solidFill>
              </a:rPr>
              <a:t>TUJUAN</a:t>
            </a:r>
            <a:endParaRPr lang="id-ID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d-ID" dirty="0" smtClean="0"/>
              <a:t>Menumbuhkan kreativitas mahasiswa untuk merepresentasikan diri secara menarik sekaligus sebagai sarana menceritakan  kelebihan diri</a:t>
            </a:r>
          </a:p>
          <a:p>
            <a:pPr>
              <a:buNone/>
            </a:pPr>
            <a:endParaRPr lang="id-ID" dirty="0" smtClean="0"/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 Menumbuhkan kepercayaan diri mahasiswa agar mampu bersaing di pasar kerja di masa mendatang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29600" cy="922114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200" b="1" dirty="0" smtClean="0">
                <a:solidFill>
                  <a:srgbClr val="FF0000"/>
                </a:solidFill>
              </a:rPr>
              <a:t>DISKUSI</a:t>
            </a:r>
            <a:endParaRPr lang="id-ID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Apa yg paling sulit dan paling mudah untuk diceritakan mengenai diri sendiri?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Bagaimana cara menyampaikan nilai positif yg ada pada diri sendiri?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Apa yg bisa dilakukan agar tidak menceritakan aib diri sendiri?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Kiat apa saja yang dilakukan agar bisa mewujudkan “marketing yourself”?</a:t>
            </a:r>
            <a:endParaRPr lang="id-ID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200" b="1" dirty="0" smtClean="0">
                <a:solidFill>
                  <a:srgbClr val="FF0000"/>
                </a:solidFill>
              </a:rPr>
              <a:t>MARKETING YOUR SELF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67236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d-ID" dirty="0" smtClean="0"/>
              <a:t>Assesing Your Self (minat, bakat, pendidikan, pengalaman, kepribadian, lingkungan yang dibutuhkan)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Personal Goal (career)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Identifying Strengths and Weakneses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28600"/>
            <a:ext cx="8305800" cy="985822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200" b="1" dirty="0" smtClean="0">
                <a:solidFill>
                  <a:srgbClr val="FF0000"/>
                </a:solidFill>
              </a:rPr>
              <a:t>HARUS MENJADI FOKUS PERHATIAN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00174"/>
            <a:ext cx="8382000" cy="4900626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id-ID" sz="2400" u="sng" dirty="0" smtClean="0"/>
              <a:t>FUNGSI PERHATIAN</a:t>
            </a:r>
            <a:endParaRPr lang="en-US" sz="2400" u="sng" dirty="0"/>
          </a:p>
          <a:p>
            <a:pPr>
              <a:buClr>
                <a:schemeClr val="tx1"/>
              </a:buClr>
            </a:pP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u="sng" dirty="0">
                <a:solidFill>
                  <a:srgbClr val="FF0000"/>
                </a:solidFill>
              </a:rPr>
              <a:t>“filtering</a:t>
            </a:r>
            <a:r>
              <a:rPr lang="en-US" sz="2400" dirty="0">
                <a:solidFill>
                  <a:srgbClr val="FF0000"/>
                </a:solidFill>
              </a:rPr>
              <a:t>” </a:t>
            </a:r>
            <a:endParaRPr lang="id-ID" sz="2400" dirty="0" smtClean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/>
              <a:t>menyaring</a:t>
            </a:r>
            <a:r>
              <a:rPr lang="en-US" sz="2400" dirty="0"/>
              <a:t> info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tdk</a:t>
            </a:r>
            <a:r>
              <a:rPr lang="en-US" sz="2400" dirty="0"/>
              <a:t> </a:t>
            </a:r>
            <a:r>
              <a:rPr lang="en-US" sz="2400" dirty="0" err="1"/>
              <a:t>terpilih</a:t>
            </a:r>
            <a:r>
              <a:rPr lang="en-US" sz="2400" dirty="0"/>
              <a:t> </a:t>
            </a:r>
            <a:r>
              <a:rPr lang="en-US" sz="2400" dirty="0" err="1"/>
              <a:t>utk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kesempatan</a:t>
            </a:r>
            <a:r>
              <a:rPr lang="en-US" sz="2400" dirty="0"/>
              <a:t> pd </a:t>
            </a:r>
            <a:r>
              <a:rPr lang="en-US" sz="2400" dirty="0" err="1" smtClean="0"/>
              <a:t>i</a:t>
            </a:r>
            <a:r>
              <a:rPr lang="id-ID" sz="2400" dirty="0" smtClean="0"/>
              <a:t>nfo</a:t>
            </a:r>
            <a:r>
              <a:rPr lang="en-US" sz="2400" dirty="0" smtClean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diingin</a:t>
            </a:r>
            <a:r>
              <a:rPr lang="en-US" sz="2400" dirty="0"/>
              <a:t>- 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utk</a:t>
            </a:r>
            <a:r>
              <a:rPr lang="en-US" sz="2400" dirty="0"/>
              <a:t> </a:t>
            </a:r>
            <a:r>
              <a:rPr lang="en-US" sz="2400" dirty="0" err="1"/>
              <a:t>diolah</a:t>
            </a:r>
            <a:r>
              <a:rPr lang="en-US" sz="2400" dirty="0"/>
              <a:t> </a:t>
            </a:r>
            <a:r>
              <a:rPr lang="en-US" sz="2400" dirty="0" err="1"/>
              <a:t>lbh</a:t>
            </a:r>
            <a:r>
              <a:rPr lang="en-US" sz="2400" dirty="0"/>
              <a:t> </a:t>
            </a:r>
            <a:r>
              <a:rPr lang="en-US" sz="2400" dirty="0" err="1" smtClean="0"/>
              <a:t>lanjut</a:t>
            </a:r>
            <a:r>
              <a:rPr lang="id-ID" sz="2400" dirty="0" smtClean="0"/>
              <a:t> (menjadi fokus)</a:t>
            </a:r>
            <a:endParaRPr lang="en-US" sz="2400" dirty="0"/>
          </a:p>
          <a:p>
            <a:pPr>
              <a:buClr>
                <a:schemeClr val="tx1"/>
              </a:buClr>
              <a:buFontTx/>
              <a:buNone/>
            </a:pPr>
            <a:endParaRPr lang="en-US" sz="2400" dirty="0"/>
          </a:p>
          <a:p>
            <a:pPr>
              <a:buClr>
                <a:schemeClr val="tx1"/>
              </a:buClr>
            </a:pP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tdk</a:t>
            </a:r>
            <a:r>
              <a:rPr lang="en-US" sz="2400" dirty="0"/>
              <a:t> </a:t>
            </a:r>
            <a:r>
              <a:rPr lang="en-US" sz="2400" dirty="0" err="1"/>
              <a:t>dpt</a:t>
            </a:r>
            <a:r>
              <a:rPr lang="en-US" sz="2400" dirty="0"/>
              <a:t> </a:t>
            </a:r>
            <a:r>
              <a:rPr lang="en-US" sz="2400" dirty="0" err="1"/>
              <a:t>ditujukan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sekaligus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smtClean="0"/>
              <a:t>input</a:t>
            </a:r>
            <a:r>
              <a:rPr lang="id-ID" sz="2400" dirty="0" smtClean="0"/>
              <a:t> yang paling menarik akan menjadi Fokus</a:t>
            </a:r>
            <a:endParaRPr lang="en-US" sz="2400" u="sng" dirty="0"/>
          </a:p>
          <a:p>
            <a:pPr>
              <a:buClr>
                <a:schemeClr val="tx1"/>
              </a:buClr>
              <a:buFontTx/>
              <a:buNone/>
            </a:pPr>
            <a:endParaRPr lang="en-US" sz="2400" u="sng" dirty="0"/>
          </a:p>
          <a:p>
            <a:pPr>
              <a:buClr>
                <a:schemeClr val="tx1"/>
              </a:buClr>
            </a:pPr>
            <a:r>
              <a:rPr lang="en-US" sz="2400" dirty="0" err="1"/>
              <a:t>Ciri-ciri</a:t>
            </a:r>
            <a:r>
              <a:rPr lang="en-US" sz="2400" dirty="0"/>
              <a:t> </a:t>
            </a:r>
            <a:r>
              <a:rPr lang="id-ID" sz="2400" dirty="0" smtClean="0"/>
              <a:t>informasi/objek </a:t>
            </a:r>
            <a:r>
              <a:rPr lang="en-US" sz="2400" dirty="0" smtClean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mengubah</a:t>
            </a:r>
            <a:r>
              <a:rPr lang="en-US" sz="2400" dirty="0"/>
              <a:t> </a:t>
            </a:r>
            <a:r>
              <a:rPr lang="id-ID" sz="2400" dirty="0" smtClean="0"/>
              <a:t>M</a:t>
            </a:r>
            <a:r>
              <a:rPr lang="en-US" sz="2400" dirty="0" err="1" smtClean="0"/>
              <a:t>argin</a:t>
            </a:r>
            <a:r>
              <a:rPr lang="en-US" sz="2400" dirty="0" smtClean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id-ID" sz="2400" dirty="0" err="1" smtClean="0"/>
              <a:t>F</a:t>
            </a:r>
            <a:r>
              <a:rPr lang="en-US" sz="2400" dirty="0" err="1" smtClean="0"/>
              <a:t>okus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“</a:t>
            </a:r>
            <a:r>
              <a:rPr lang="en-US" sz="2400" i="1" dirty="0"/>
              <a:t>attention getting features”</a:t>
            </a:r>
            <a:r>
              <a:rPr lang="en-US" sz="2400" dirty="0"/>
              <a:t> (</a:t>
            </a:r>
            <a:r>
              <a:rPr lang="en-US" sz="2400" dirty="0" err="1"/>
              <a:t>ciri-ciri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menarik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) </a:t>
            </a:r>
            <a:r>
              <a:rPr lang="en-US" sz="2400" dirty="0" err="1" smtClean="0"/>
              <a:t>misal</a:t>
            </a:r>
            <a:r>
              <a:rPr lang="id-ID" sz="2400" dirty="0" smtClean="0"/>
              <a:t>nya?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200" b="1" dirty="0" smtClean="0">
                <a:solidFill>
                  <a:srgbClr val="FF0000"/>
                </a:solidFill>
              </a:rPr>
              <a:t>PEMBAHASAN</a:t>
            </a:r>
            <a:endParaRPr lang="id-ID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Nilai-nilai Konvensional dalam pembuatan CV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Situasi saat ini kompetitif </a:t>
            </a:r>
            <a:r>
              <a:rPr lang="id-ID" sz="2800" dirty="0" smtClean="0">
                <a:sym typeface="Wingdings" pitchFamily="2" charset="2"/>
              </a:rPr>
              <a:t> kreativitas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sym typeface="Wingdings" pitchFamily="2" charset="2"/>
              </a:rPr>
              <a:t>Perlu open mind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sym typeface="Wingdings" pitchFamily="2" charset="2"/>
              </a:rPr>
              <a:t>Berani “keluar” dari  standard atau prosedur baku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sym typeface="Wingdings" pitchFamily="2" charset="2"/>
              </a:rPr>
              <a:t>Tampil beda tetapi tetap Bermutu.</a:t>
            </a:r>
            <a:endParaRPr lang="id-ID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223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MARKETING YOURSELF Oleh : Sulis Mariyanti</vt:lpstr>
      <vt:lpstr>GAME</vt:lpstr>
      <vt:lpstr>TUJUAN</vt:lpstr>
      <vt:lpstr>DISKUSI</vt:lpstr>
      <vt:lpstr>MARKETING YOUR SELF</vt:lpstr>
      <vt:lpstr>HARUS MENJADI FOKUS PERHATIAN</vt:lpstr>
      <vt:lpstr>PEMBAHASAN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YOURSELF Oleh : Sulis Mariyanti</dc:title>
  <dc:creator>Jack</dc:creator>
  <cp:lastModifiedBy>anin</cp:lastModifiedBy>
  <cp:revision>18</cp:revision>
  <dcterms:created xsi:type="dcterms:W3CDTF">2013-04-16T03:27:19Z</dcterms:created>
  <dcterms:modified xsi:type="dcterms:W3CDTF">2014-07-11T09:50:19Z</dcterms:modified>
</cp:coreProperties>
</file>