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1" r:id="rId4"/>
    <p:sldId id="262" r:id="rId5"/>
    <p:sldId id="263" r:id="rId6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9" d="100"/>
          <a:sy n="89" d="100"/>
        </p:scale>
        <p:origin x="-300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6567D7D-91E0-4E81-966E-EDCAB076BEBD}" type="doc">
      <dgm:prSet loTypeId="urn:microsoft.com/office/officeart/2005/8/layout/radial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43FDA389-7ABB-48E9-8137-B504E581D0FD}" type="pres">
      <dgm:prSet presAssocID="{76567D7D-91E0-4E81-966E-EDCAB076BEBD}" presName="composite" presStyleCnt="0">
        <dgm:presLayoutVars>
          <dgm:chMax val="1"/>
          <dgm:dir val="rev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261C1D27-2F86-4FCA-8C28-DD6B951C09E7}" type="pres">
      <dgm:prSet presAssocID="{76567D7D-91E0-4E81-966E-EDCAB076BEBD}" presName="radial" presStyleCnt="0">
        <dgm:presLayoutVars>
          <dgm:animLvl val="ctr"/>
        </dgm:presLayoutVars>
      </dgm:prSet>
      <dgm:spPr/>
    </dgm:pt>
  </dgm:ptLst>
  <dgm:cxnLst>
    <dgm:cxn modelId="{2563815E-CFCF-4B3C-BA53-227444DBA0D2}" type="presOf" srcId="{76567D7D-91E0-4E81-966E-EDCAB076BEBD}" destId="{43FDA389-7ABB-48E9-8137-B504E581D0FD}" srcOrd="0" destOrd="0" presId="urn:microsoft.com/office/officeart/2005/8/layout/radial3"/>
    <dgm:cxn modelId="{8216134A-899E-460C-BBFC-8AEB39EAB876}" type="presParOf" srcId="{43FDA389-7ABB-48E9-8137-B504E581D0FD}" destId="{261C1D27-2F86-4FCA-8C28-DD6B951C09E7}" srcOrd="0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980D9F5-831E-4A64-90BC-E3A34F7126F2}" type="doc">
      <dgm:prSet loTypeId="urn:microsoft.com/office/officeart/2005/8/layout/hierarchy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0D605ADE-4045-422B-B2A4-9BC39A48E24B}">
      <dgm:prSet phldrT="[Text]"/>
      <dgm:spPr/>
      <dgm:t>
        <a:bodyPr/>
        <a:lstStyle/>
        <a:p>
          <a:r>
            <a:rPr lang="id-ID" dirty="0" smtClean="0"/>
            <a:t>Media Cetak</a:t>
          </a:r>
          <a:endParaRPr lang="id-ID" dirty="0"/>
        </a:p>
      </dgm:t>
    </dgm:pt>
    <dgm:pt modelId="{42A1F1BB-9035-4B28-ABF4-4533923ABE0B}" type="parTrans" cxnId="{6D7ADEA0-B736-48C3-A730-0756EFDBBC3D}">
      <dgm:prSet/>
      <dgm:spPr/>
      <dgm:t>
        <a:bodyPr/>
        <a:lstStyle/>
        <a:p>
          <a:endParaRPr lang="id-ID"/>
        </a:p>
      </dgm:t>
    </dgm:pt>
    <dgm:pt modelId="{54EAF714-9246-4E5E-9598-78585BE0A2E8}" type="sibTrans" cxnId="{6D7ADEA0-B736-48C3-A730-0756EFDBBC3D}">
      <dgm:prSet/>
      <dgm:spPr/>
      <dgm:t>
        <a:bodyPr/>
        <a:lstStyle/>
        <a:p>
          <a:endParaRPr lang="id-ID"/>
        </a:p>
      </dgm:t>
    </dgm:pt>
    <dgm:pt modelId="{6ADC438C-4C71-424E-B352-54522311E698}">
      <dgm:prSet phldrT="[Text]"/>
      <dgm:spPr/>
      <dgm:t>
        <a:bodyPr/>
        <a:lstStyle/>
        <a:p>
          <a:r>
            <a:rPr lang="id-ID" dirty="0" smtClean="0"/>
            <a:t>Buku?</a:t>
          </a:r>
          <a:endParaRPr lang="id-ID" dirty="0"/>
        </a:p>
      </dgm:t>
    </dgm:pt>
    <dgm:pt modelId="{27258090-42B1-4B17-AC4F-BA67EFC09E3B}" type="parTrans" cxnId="{49838077-49B8-4353-8422-B6109FC5B7FE}">
      <dgm:prSet/>
      <dgm:spPr/>
      <dgm:t>
        <a:bodyPr/>
        <a:lstStyle/>
        <a:p>
          <a:endParaRPr lang="id-ID"/>
        </a:p>
      </dgm:t>
    </dgm:pt>
    <dgm:pt modelId="{B056DF73-458A-4962-B90D-BD81D605DD45}" type="sibTrans" cxnId="{49838077-49B8-4353-8422-B6109FC5B7FE}">
      <dgm:prSet/>
      <dgm:spPr/>
      <dgm:t>
        <a:bodyPr/>
        <a:lstStyle/>
        <a:p>
          <a:endParaRPr lang="id-ID"/>
        </a:p>
      </dgm:t>
    </dgm:pt>
    <dgm:pt modelId="{C4C73D29-0FAF-4D8A-B1EF-498338027911}">
      <dgm:prSet phldrT="[Text]"/>
      <dgm:spPr/>
      <dgm:t>
        <a:bodyPr/>
        <a:lstStyle/>
        <a:p>
          <a:r>
            <a:rPr lang="id-ID" dirty="0" smtClean="0"/>
            <a:t>Koran?</a:t>
          </a:r>
          <a:endParaRPr lang="id-ID" dirty="0"/>
        </a:p>
      </dgm:t>
    </dgm:pt>
    <dgm:pt modelId="{74AAC1B6-36E3-4ECD-B050-3779EAD46422}" type="parTrans" cxnId="{CBFA0E4A-BF10-482C-8389-B7006470FE23}">
      <dgm:prSet/>
      <dgm:spPr/>
      <dgm:t>
        <a:bodyPr/>
        <a:lstStyle/>
        <a:p>
          <a:endParaRPr lang="id-ID"/>
        </a:p>
      </dgm:t>
    </dgm:pt>
    <dgm:pt modelId="{B5579283-462E-4828-992E-C578CC4FBE1B}" type="sibTrans" cxnId="{CBFA0E4A-BF10-482C-8389-B7006470FE23}">
      <dgm:prSet/>
      <dgm:spPr/>
      <dgm:t>
        <a:bodyPr/>
        <a:lstStyle/>
        <a:p>
          <a:endParaRPr lang="id-ID"/>
        </a:p>
      </dgm:t>
    </dgm:pt>
    <dgm:pt modelId="{6040C521-0A2B-40EA-A574-585FC4638BE3}">
      <dgm:prSet phldrT="[Text]"/>
      <dgm:spPr/>
      <dgm:t>
        <a:bodyPr/>
        <a:lstStyle/>
        <a:p>
          <a:r>
            <a:rPr lang="id-ID" dirty="0" smtClean="0"/>
            <a:t>Media Elektronik</a:t>
          </a:r>
          <a:endParaRPr lang="id-ID" dirty="0"/>
        </a:p>
      </dgm:t>
    </dgm:pt>
    <dgm:pt modelId="{1A29658F-AAB8-4526-BE6E-3A085BEBBA08}" type="parTrans" cxnId="{C583C479-DF75-42AB-AD20-DBBCA21D1526}">
      <dgm:prSet/>
      <dgm:spPr/>
      <dgm:t>
        <a:bodyPr/>
        <a:lstStyle/>
        <a:p>
          <a:endParaRPr lang="id-ID"/>
        </a:p>
      </dgm:t>
    </dgm:pt>
    <dgm:pt modelId="{42486406-3069-44C3-BF1A-4F43E6A9E615}" type="sibTrans" cxnId="{C583C479-DF75-42AB-AD20-DBBCA21D1526}">
      <dgm:prSet/>
      <dgm:spPr/>
      <dgm:t>
        <a:bodyPr/>
        <a:lstStyle/>
        <a:p>
          <a:endParaRPr lang="id-ID"/>
        </a:p>
      </dgm:t>
    </dgm:pt>
    <dgm:pt modelId="{55DDF3D1-87D8-4EDB-80E6-3CF0CA9E79D1}">
      <dgm:prSet phldrT="[Text]"/>
      <dgm:spPr/>
      <dgm:t>
        <a:bodyPr/>
        <a:lstStyle/>
        <a:p>
          <a:r>
            <a:rPr lang="id-ID" dirty="0" smtClean="0"/>
            <a:t>Televisi?</a:t>
          </a:r>
          <a:endParaRPr lang="id-ID" dirty="0"/>
        </a:p>
      </dgm:t>
    </dgm:pt>
    <dgm:pt modelId="{A01B5A62-C377-4316-8EC1-5CB3016591C1}" type="parTrans" cxnId="{F8A41A00-C801-49C5-AA71-BC83D2CB1EF2}">
      <dgm:prSet/>
      <dgm:spPr/>
      <dgm:t>
        <a:bodyPr/>
        <a:lstStyle/>
        <a:p>
          <a:endParaRPr lang="id-ID"/>
        </a:p>
      </dgm:t>
    </dgm:pt>
    <dgm:pt modelId="{FC21BB7E-FEEF-46D5-B734-9F1C764D8F5E}" type="sibTrans" cxnId="{F8A41A00-C801-49C5-AA71-BC83D2CB1EF2}">
      <dgm:prSet/>
      <dgm:spPr/>
      <dgm:t>
        <a:bodyPr/>
        <a:lstStyle/>
        <a:p>
          <a:endParaRPr lang="id-ID"/>
        </a:p>
      </dgm:t>
    </dgm:pt>
    <dgm:pt modelId="{E38E4000-3BAF-43ED-8BA7-75669D02343C}">
      <dgm:prSet phldrT="[Text]"/>
      <dgm:spPr/>
      <dgm:t>
        <a:bodyPr/>
        <a:lstStyle/>
        <a:p>
          <a:r>
            <a:rPr lang="id-ID" dirty="0" smtClean="0"/>
            <a:t>Internet?</a:t>
          </a:r>
          <a:endParaRPr lang="id-ID" dirty="0"/>
        </a:p>
      </dgm:t>
    </dgm:pt>
    <dgm:pt modelId="{62F23112-F399-4333-AAB3-1E7490159C9D}" type="parTrans" cxnId="{F77EC72C-94E7-459B-85EE-692918550F64}">
      <dgm:prSet/>
      <dgm:spPr/>
      <dgm:t>
        <a:bodyPr/>
        <a:lstStyle/>
        <a:p>
          <a:endParaRPr lang="id-ID"/>
        </a:p>
      </dgm:t>
    </dgm:pt>
    <dgm:pt modelId="{CCF10444-A1F3-4BE7-967C-C6B78F010FCA}" type="sibTrans" cxnId="{F77EC72C-94E7-459B-85EE-692918550F64}">
      <dgm:prSet/>
      <dgm:spPr/>
      <dgm:t>
        <a:bodyPr/>
        <a:lstStyle/>
        <a:p>
          <a:endParaRPr lang="id-ID"/>
        </a:p>
      </dgm:t>
    </dgm:pt>
    <dgm:pt modelId="{2139DCDA-20E5-454E-A360-EEE2005E4D6E}">
      <dgm:prSet/>
      <dgm:spPr/>
      <dgm:t>
        <a:bodyPr/>
        <a:lstStyle/>
        <a:p>
          <a:r>
            <a:rPr lang="id-ID" dirty="0" smtClean="0"/>
            <a:t>Radio?</a:t>
          </a:r>
          <a:endParaRPr lang="id-ID" dirty="0"/>
        </a:p>
      </dgm:t>
    </dgm:pt>
    <dgm:pt modelId="{9ED36397-B2D0-4268-A8F8-50D6AF45EA1F}" type="parTrans" cxnId="{286E5150-B08B-42EB-9641-BCF30F672B87}">
      <dgm:prSet/>
      <dgm:spPr/>
      <dgm:t>
        <a:bodyPr/>
        <a:lstStyle/>
        <a:p>
          <a:endParaRPr lang="id-ID"/>
        </a:p>
      </dgm:t>
    </dgm:pt>
    <dgm:pt modelId="{DB2E90CD-AEBE-4B65-A303-A45C73013E09}" type="sibTrans" cxnId="{286E5150-B08B-42EB-9641-BCF30F672B87}">
      <dgm:prSet/>
      <dgm:spPr/>
      <dgm:t>
        <a:bodyPr/>
        <a:lstStyle/>
        <a:p>
          <a:endParaRPr lang="id-ID"/>
        </a:p>
      </dgm:t>
    </dgm:pt>
    <dgm:pt modelId="{60405330-2027-4511-B2D7-1D0D866AB0AA}">
      <dgm:prSet/>
      <dgm:spPr/>
      <dgm:t>
        <a:bodyPr/>
        <a:lstStyle/>
        <a:p>
          <a:r>
            <a:rPr lang="id-ID" dirty="0" smtClean="0"/>
            <a:t>Majalah?</a:t>
          </a:r>
          <a:endParaRPr lang="id-ID" dirty="0"/>
        </a:p>
      </dgm:t>
    </dgm:pt>
    <dgm:pt modelId="{982E769B-0B2A-43C1-B699-33FE477A2DFE}" type="parTrans" cxnId="{F9BFBCF2-C64B-4A0D-B2B5-927B6C5429F1}">
      <dgm:prSet/>
      <dgm:spPr/>
      <dgm:t>
        <a:bodyPr/>
        <a:lstStyle/>
        <a:p>
          <a:endParaRPr lang="id-ID"/>
        </a:p>
      </dgm:t>
    </dgm:pt>
    <dgm:pt modelId="{BE6B6E5A-1CCF-4AE4-96E4-8E91D160E44F}" type="sibTrans" cxnId="{F9BFBCF2-C64B-4A0D-B2B5-927B6C5429F1}">
      <dgm:prSet/>
      <dgm:spPr/>
      <dgm:t>
        <a:bodyPr/>
        <a:lstStyle/>
        <a:p>
          <a:endParaRPr lang="id-ID"/>
        </a:p>
      </dgm:t>
    </dgm:pt>
    <dgm:pt modelId="{4A0FF277-7D60-4C8D-B6F1-DBE3D5A6C536}" type="pres">
      <dgm:prSet presAssocID="{6980D9F5-831E-4A64-90BC-E3A34F7126F2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id-ID"/>
        </a:p>
      </dgm:t>
    </dgm:pt>
    <dgm:pt modelId="{09890162-EA6F-44F4-A57C-3945E18765CB}" type="pres">
      <dgm:prSet presAssocID="{0D605ADE-4045-422B-B2A4-9BC39A48E24B}" presName="root" presStyleCnt="0"/>
      <dgm:spPr/>
    </dgm:pt>
    <dgm:pt modelId="{01747502-83E9-4897-A043-0EAF5DC2BE5B}" type="pres">
      <dgm:prSet presAssocID="{0D605ADE-4045-422B-B2A4-9BC39A48E24B}" presName="rootComposite" presStyleCnt="0"/>
      <dgm:spPr/>
    </dgm:pt>
    <dgm:pt modelId="{34A9A1C8-DB51-4C20-BC43-A8229CDDC0EE}" type="pres">
      <dgm:prSet presAssocID="{0D605ADE-4045-422B-B2A4-9BC39A48E24B}" presName="rootText" presStyleLbl="node1" presStyleIdx="0" presStyleCnt="2"/>
      <dgm:spPr/>
      <dgm:t>
        <a:bodyPr/>
        <a:lstStyle/>
        <a:p>
          <a:endParaRPr lang="id-ID"/>
        </a:p>
      </dgm:t>
    </dgm:pt>
    <dgm:pt modelId="{F62B849F-52ED-4EF8-881F-1A7EA3560F03}" type="pres">
      <dgm:prSet presAssocID="{0D605ADE-4045-422B-B2A4-9BC39A48E24B}" presName="rootConnector" presStyleLbl="node1" presStyleIdx="0" presStyleCnt="2"/>
      <dgm:spPr/>
      <dgm:t>
        <a:bodyPr/>
        <a:lstStyle/>
        <a:p>
          <a:endParaRPr lang="id-ID"/>
        </a:p>
      </dgm:t>
    </dgm:pt>
    <dgm:pt modelId="{AEF16E16-4995-41D4-B4AA-74B80A6C79D4}" type="pres">
      <dgm:prSet presAssocID="{0D605ADE-4045-422B-B2A4-9BC39A48E24B}" presName="childShape" presStyleCnt="0"/>
      <dgm:spPr/>
    </dgm:pt>
    <dgm:pt modelId="{025F0A0A-6CAA-4C0A-ABA9-C3A9893ECDBC}" type="pres">
      <dgm:prSet presAssocID="{27258090-42B1-4B17-AC4F-BA67EFC09E3B}" presName="Name13" presStyleLbl="parChTrans1D2" presStyleIdx="0" presStyleCnt="6"/>
      <dgm:spPr/>
      <dgm:t>
        <a:bodyPr/>
        <a:lstStyle/>
        <a:p>
          <a:endParaRPr lang="id-ID"/>
        </a:p>
      </dgm:t>
    </dgm:pt>
    <dgm:pt modelId="{C1F882FD-4B6B-4F12-999A-FBE67135E1F3}" type="pres">
      <dgm:prSet presAssocID="{6ADC438C-4C71-424E-B352-54522311E698}" presName="childText" presStyleLbl="bgAcc1" presStyleIdx="0" presStyleCnt="6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67201924-F264-41FB-B0D6-BFD09D23D4C0}" type="pres">
      <dgm:prSet presAssocID="{74AAC1B6-36E3-4ECD-B050-3779EAD46422}" presName="Name13" presStyleLbl="parChTrans1D2" presStyleIdx="1" presStyleCnt="6"/>
      <dgm:spPr/>
      <dgm:t>
        <a:bodyPr/>
        <a:lstStyle/>
        <a:p>
          <a:endParaRPr lang="id-ID"/>
        </a:p>
      </dgm:t>
    </dgm:pt>
    <dgm:pt modelId="{33CED8E0-7039-4821-9433-6FF47A91AF0C}" type="pres">
      <dgm:prSet presAssocID="{C4C73D29-0FAF-4D8A-B1EF-498338027911}" presName="childText" presStyleLbl="bgAcc1" presStyleIdx="1" presStyleCnt="6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DE1FD7D8-2BD5-4FC7-867E-F83FD6EC7C30}" type="pres">
      <dgm:prSet presAssocID="{982E769B-0B2A-43C1-B699-33FE477A2DFE}" presName="Name13" presStyleLbl="parChTrans1D2" presStyleIdx="2" presStyleCnt="6"/>
      <dgm:spPr/>
      <dgm:t>
        <a:bodyPr/>
        <a:lstStyle/>
        <a:p>
          <a:endParaRPr lang="id-ID"/>
        </a:p>
      </dgm:t>
    </dgm:pt>
    <dgm:pt modelId="{7821C94C-E170-4E9E-BA5B-41682C7D4019}" type="pres">
      <dgm:prSet presAssocID="{60405330-2027-4511-B2D7-1D0D866AB0AA}" presName="childText" presStyleLbl="bgAcc1" presStyleIdx="2" presStyleCnt="6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6FEBD036-1402-4EEC-A19B-A23DC1833773}" type="pres">
      <dgm:prSet presAssocID="{6040C521-0A2B-40EA-A574-585FC4638BE3}" presName="root" presStyleCnt="0"/>
      <dgm:spPr/>
    </dgm:pt>
    <dgm:pt modelId="{395A6FBA-F1DA-46E5-A000-7F6FA3074D01}" type="pres">
      <dgm:prSet presAssocID="{6040C521-0A2B-40EA-A574-585FC4638BE3}" presName="rootComposite" presStyleCnt="0"/>
      <dgm:spPr/>
    </dgm:pt>
    <dgm:pt modelId="{094FBE0D-DC25-4EDC-82A3-8745B5B1F36B}" type="pres">
      <dgm:prSet presAssocID="{6040C521-0A2B-40EA-A574-585FC4638BE3}" presName="rootText" presStyleLbl="node1" presStyleIdx="1" presStyleCnt="2"/>
      <dgm:spPr/>
      <dgm:t>
        <a:bodyPr/>
        <a:lstStyle/>
        <a:p>
          <a:endParaRPr lang="id-ID"/>
        </a:p>
      </dgm:t>
    </dgm:pt>
    <dgm:pt modelId="{B3D24193-8A6E-49CB-978B-6AD8844C3BB4}" type="pres">
      <dgm:prSet presAssocID="{6040C521-0A2B-40EA-A574-585FC4638BE3}" presName="rootConnector" presStyleLbl="node1" presStyleIdx="1" presStyleCnt="2"/>
      <dgm:spPr/>
      <dgm:t>
        <a:bodyPr/>
        <a:lstStyle/>
        <a:p>
          <a:endParaRPr lang="id-ID"/>
        </a:p>
      </dgm:t>
    </dgm:pt>
    <dgm:pt modelId="{AA837940-57FD-4593-9FB7-7AB0A7B0FC36}" type="pres">
      <dgm:prSet presAssocID="{6040C521-0A2B-40EA-A574-585FC4638BE3}" presName="childShape" presStyleCnt="0"/>
      <dgm:spPr/>
    </dgm:pt>
    <dgm:pt modelId="{4115D36D-6854-4A41-8AC3-F89412637372}" type="pres">
      <dgm:prSet presAssocID="{A01B5A62-C377-4316-8EC1-5CB3016591C1}" presName="Name13" presStyleLbl="parChTrans1D2" presStyleIdx="3" presStyleCnt="6"/>
      <dgm:spPr/>
      <dgm:t>
        <a:bodyPr/>
        <a:lstStyle/>
        <a:p>
          <a:endParaRPr lang="id-ID"/>
        </a:p>
      </dgm:t>
    </dgm:pt>
    <dgm:pt modelId="{BB535147-E6F7-46BA-9C2A-9DF370CBAB2F}" type="pres">
      <dgm:prSet presAssocID="{55DDF3D1-87D8-4EDB-80E6-3CF0CA9E79D1}" presName="childText" presStyleLbl="bgAcc1" presStyleIdx="3" presStyleCnt="6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F66A6068-0841-4842-A881-FBC331DA3210}" type="pres">
      <dgm:prSet presAssocID="{62F23112-F399-4333-AAB3-1E7490159C9D}" presName="Name13" presStyleLbl="parChTrans1D2" presStyleIdx="4" presStyleCnt="6"/>
      <dgm:spPr/>
      <dgm:t>
        <a:bodyPr/>
        <a:lstStyle/>
        <a:p>
          <a:endParaRPr lang="id-ID"/>
        </a:p>
      </dgm:t>
    </dgm:pt>
    <dgm:pt modelId="{351BA37C-BA58-42FD-BC72-45B77878DAB5}" type="pres">
      <dgm:prSet presAssocID="{E38E4000-3BAF-43ED-8BA7-75669D02343C}" presName="childText" presStyleLbl="bgAcc1" presStyleIdx="4" presStyleCnt="6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317947C6-67BF-4232-A7EC-8193EEB8EE3E}" type="pres">
      <dgm:prSet presAssocID="{9ED36397-B2D0-4268-A8F8-50D6AF45EA1F}" presName="Name13" presStyleLbl="parChTrans1D2" presStyleIdx="5" presStyleCnt="6"/>
      <dgm:spPr/>
      <dgm:t>
        <a:bodyPr/>
        <a:lstStyle/>
        <a:p>
          <a:endParaRPr lang="id-ID"/>
        </a:p>
      </dgm:t>
    </dgm:pt>
    <dgm:pt modelId="{1D295EA1-BF0D-4DBA-B8EB-8A4AC8E35BD3}" type="pres">
      <dgm:prSet presAssocID="{2139DCDA-20E5-454E-A360-EEE2005E4D6E}" presName="childText" presStyleLbl="bgAcc1" presStyleIdx="5" presStyleCnt="6" custLinFactNeighborX="-424" custLinFactNeighborY="7189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9FA63C42-A092-4976-A7DA-002CA5F12E41}" type="presOf" srcId="{C4C73D29-0FAF-4D8A-B1EF-498338027911}" destId="{33CED8E0-7039-4821-9433-6FF47A91AF0C}" srcOrd="0" destOrd="0" presId="urn:microsoft.com/office/officeart/2005/8/layout/hierarchy3"/>
    <dgm:cxn modelId="{CFA40172-F508-482E-BC12-D8AA7FE2A9DE}" type="presOf" srcId="{62F23112-F399-4333-AAB3-1E7490159C9D}" destId="{F66A6068-0841-4842-A881-FBC331DA3210}" srcOrd="0" destOrd="0" presId="urn:microsoft.com/office/officeart/2005/8/layout/hierarchy3"/>
    <dgm:cxn modelId="{F77EC72C-94E7-459B-85EE-692918550F64}" srcId="{6040C521-0A2B-40EA-A574-585FC4638BE3}" destId="{E38E4000-3BAF-43ED-8BA7-75669D02343C}" srcOrd="1" destOrd="0" parTransId="{62F23112-F399-4333-AAB3-1E7490159C9D}" sibTransId="{CCF10444-A1F3-4BE7-967C-C6B78F010FCA}"/>
    <dgm:cxn modelId="{F8A41A00-C801-49C5-AA71-BC83D2CB1EF2}" srcId="{6040C521-0A2B-40EA-A574-585FC4638BE3}" destId="{55DDF3D1-87D8-4EDB-80E6-3CF0CA9E79D1}" srcOrd="0" destOrd="0" parTransId="{A01B5A62-C377-4316-8EC1-5CB3016591C1}" sibTransId="{FC21BB7E-FEEF-46D5-B734-9F1C764D8F5E}"/>
    <dgm:cxn modelId="{DDB73734-52C1-457D-BEF4-7CEDC91AE70F}" type="presOf" srcId="{60405330-2027-4511-B2D7-1D0D866AB0AA}" destId="{7821C94C-E170-4E9E-BA5B-41682C7D4019}" srcOrd="0" destOrd="0" presId="urn:microsoft.com/office/officeart/2005/8/layout/hierarchy3"/>
    <dgm:cxn modelId="{0D5491A8-8B0B-456D-933C-1CCDAFE2F032}" type="presOf" srcId="{0D605ADE-4045-422B-B2A4-9BC39A48E24B}" destId="{34A9A1C8-DB51-4C20-BC43-A8229CDDC0EE}" srcOrd="0" destOrd="0" presId="urn:microsoft.com/office/officeart/2005/8/layout/hierarchy3"/>
    <dgm:cxn modelId="{49838077-49B8-4353-8422-B6109FC5B7FE}" srcId="{0D605ADE-4045-422B-B2A4-9BC39A48E24B}" destId="{6ADC438C-4C71-424E-B352-54522311E698}" srcOrd="0" destOrd="0" parTransId="{27258090-42B1-4B17-AC4F-BA67EFC09E3B}" sibTransId="{B056DF73-458A-4962-B90D-BD81D605DD45}"/>
    <dgm:cxn modelId="{D240C15B-AA6C-4E80-B211-51D451DAAEBB}" type="presOf" srcId="{2139DCDA-20E5-454E-A360-EEE2005E4D6E}" destId="{1D295EA1-BF0D-4DBA-B8EB-8A4AC8E35BD3}" srcOrd="0" destOrd="0" presId="urn:microsoft.com/office/officeart/2005/8/layout/hierarchy3"/>
    <dgm:cxn modelId="{286E5150-B08B-42EB-9641-BCF30F672B87}" srcId="{6040C521-0A2B-40EA-A574-585FC4638BE3}" destId="{2139DCDA-20E5-454E-A360-EEE2005E4D6E}" srcOrd="2" destOrd="0" parTransId="{9ED36397-B2D0-4268-A8F8-50D6AF45EA1F}" sibTransId="{DB2E90CD-AEBE-4B65-A303-A45C73013E09}"/>
    <dgm:cxn modelId="{DC3B6DA3-3693-451D-A43A-D012582C1F3F}" type="presOf" srcId="{6ADC438C-4C71-424E-B352-54522311E698}" destId="{C1F882FD-4B6B-4F12-999A-FBE67135E1F3}" srcOrd="0" destOrd="0" presId="urn:microsoft.com/office/officeart/2005/8/layout/hierarchy3"/>
    <dgm:cxn modelId="{E1882FFF-45D6-49A4-B75D-071F5D1129F4}" type="presOf" srcId="{55DDF3D1-87D8-4EDB-80E6-3CF0CA9E79D1}" destId="{BB535147-E6F7-46BA-9C2A-9DF370CBAB2F}" srcOrd="0" destOrd="0" presId="urn:microsoft.com/office/officeart/2005/8/layout/hierarchy3"/>
    <dgm:cxn modelId="{18778C9F-07EF-4BA2-8DB3-9E8BD5FC443F}" type="presOf" srcId="{6040C521-0A2B-40EA-A574-585FC4638BE3}" destId="{094FBE0D-DC25-4EDC-82A3-8745B5B1F36B}" srcOrd="0" destOrd="0" presId="urn:microsoft.com/office/officeart/2005/8/layout/hierarchy3"/>
    <dgm:cxn modelId="{409D25A6-AD0D-486A-89FA-6E61641C61A5}" type="presOf" srcId="{E38E4000-3BAF-43ED-8BA7-75669D02343C}" destId="{351BA37C-BA58-42FD-BC72-45B77878DAB5}" srcOrd="0" destOrd="0" presId="urn:microsoft.com/office/officeart/2005/8/layout/hierarchy3"/>
    <dgm:cxn modelId="{92EBDE05-E335-4D96-8C2B-7F6C375B1F06}" type="presOf" srcId="{74AAC1B6-36E3-4ECD-B050-3779EAD46422}" destId="{67201924-F264-41FB-B0D6-BFD09D23D4C0}" srcOrd="0" destOrd="0" presId="urn:microsoft.com/office/officeart/2005/8/layout/hierarchy3"/>
    <dgm:cxn modelId="{E0842C6C-D636-4229-9F25-9EEE44826673}" type="presOf" srcId="{982E769B-0B2A-43C1-B699-33FE477A2DFE}" destId="{DE1FD7D8-2BD5-4FC7-867E-F83FD6EC7C30}" srcOrd="0" destOrd="0" presId="urn:microsoft.com/office/officeart/2005/8/layout/hierarchy3"/>
    <dgm:cxn modelId="{F9BFBCF2-C64B-4A0D-B2B5-927B6C5429F1}" srcId="{0D605ADE-4045-422B-B2A4-9BC39A48E24B}" destId="{60405330-2027-4511-B2D7-1D0D866AB0AA}" srcOrd="2" destOrd="0" parTransId="{982E769B-0B2A-43C1-B699-33FE477A2DFE}" sibTransId="{BE6B6E5A-1CCF-4AE4-96E4-8E91D160E44F}"/>
    <dgm:cxn modelId="{AD04081D-3F6C-4CEF-AD52-627E7C7CC189}" type="presOf" srcId="{6980D9F5-831E-4A64-90BC-E3A34F7126F2}" destId="{4A0FF277-7D60-4C8D-B6F1-DBE3D5A6C536}" srcOrd="0" destOrd="0" presId="urn:microsoft.com/office/officeart/2005/8/layout/hierarchy3"/>
    <dgm:cxn modelId="{C7FC4346-5575-44BA-BEE5-B355839CF426}" type="presOf" srcId="{27258090-42B1-4B17-AC4F-BA67EFC09E3B}" destId="{025F0A0A-6CAA-4C0A-ABA9-C3A9893ECDBC}" srcOrd="0" destOrd="0" presId="urn:microsoft.com/office/officeart/2005/8/layout/hierarchy3"/>
    <dgm:cxn modelId="{F7FCA25D-668F-4CC7-B64E-C3206E1C1893}" type="presOf" srcId="{0D605ADE-4045-422B-B2A4-9BC39A48E24B}" destId="{F62B849F-52ED-4EF8-881F-1A7EA3560F03}" srcOrd="1" destOrd="0" presId="urn:microsoft.com/office/officeart/2005/8/layout/hierarchy3"/>
    <dgm:cxn modelId="{372D39B2-D00B-4CE4-85A6-807AEB1E5326}" type="presOf" srcId="{A01B5A62-C377-4316-8EC1-5CB3016591C1}" destId="{4115D36D-6854-4A41-8AC3-F89412637372}" srcOrd="0" destOrd="0" presId="urn:microsoft.com/office/officeart/2005/8/layout/hierarchy3"/>
    <dgm:cxn modelId="{C583C479-DF75-42AB-AD20-DBBCA21D1526}" srcId="{6980D9F5-831E-4A64-90BC-E3A34F7126F2}" destId="{6040C521-0A2B-40EA-A574-585FC4638BE3}" srcOrd="1" destOrd="0" parTransId="{1A29658F-AAB8-4526-BE6E-3A085BEBBA08}" sibTransId="{42486406-3069-44C3-BF1A-4F43E6A9E615}"/>
    <dgm:cxn modelId="{6D7ADEA0-B736-48C3-A730-0756EFDBBC3D}" srcId="{6980D9F5-831E-4A64-90BC-E3A34F7126F2}" destId="{0D605ADE-4045-422B-B2A4-9BC39A48E24B}" srcOrd="0" destOrd="0" parTransId="{42A1F1BB-9035-4B28-ABF4-4533923ABE0B}" sibTransId="{54EAF714-9246-4E5E-9598-78585BE0A2E8}"/>
    <dgm:cxn modelId="{CBFA0E4A-BF10-482C-8389-B7006470FE23}" srcId="{0D605ADE-4045-422B-B2A4-9BC39A48E24B}" destId="{C4C73D29-0FAF-4D8A-B1EF-498338027911}" srcOrd="1" destOrd="0" parTransId="{74AAC1B6-36E3-4ECD-B050-3779EAD46422}" sibTransId="{B5579283-462E-4828-992E-C578CC4FBE1B}"/>
    <dgm:cxn modelId="{CC0461A8-27A8-4DE5-94F9-2158AF2EAF50}" type="presOf" srcId="{6040C521-0A2B-40EA-A574-585FC4638BE3}" destId="{B3D24193-8A6E-49CB-978B-6AD8844C3BB4}" srcOrd="1" destOrd="0" presId="urn:microsoft.com/office/officeart/2005/8/layout/hierarchy3"/>
    <dgm:cxn modelId="{39046314-35D7-4D0F-8DBE-C2308F71E325}" type="presOf" srcId="{9ED36397-B2D0-4268-A8F8-50D6AF45EA1F}" destId="{317947C6-67BF-4232-A7EC-8193EEB8EE3E}" srcOrd="0" destOrd="0" presId="urn:microsoft.com/office/officeart/2005/8/layout/hierarchy3"/>
    <dgm:cxn modelId="{E1664A8A-FA3E-43A5-ADA7-C7F644721FBF}" type="presParOf" srcId="{4A0FF277-7D60-4C8D-B6F1-DBE3D5A6C536}" destId="{09890162-EA6F-44F4-A57C-3945E18765CB}" srcOrd="0" destOrd="0" presId="urn:microsoft.com/office/officeart/2005/8/layout/hierarchy3"/>
    <dgm:cxn modelId="{8712C5B3-2A9E-4964-9A27-755D96857723}" type="presParOf" srcId="{09890162-EA6F-44F4-A57C-3945E18765CB}" destId="{01747502-83E9-4897-A043-0EAF5DC2BE5B}" srcOrd="0" destOrd="0" presId="urn:microsoft.com/office/officeart/2005/8/layout/hierarchy3"/>
    <dgm:cxn modelId="{2275A2EB-55B9-49ED-BF79-E2AAEED0DFC2}" type="presParOf" srcId="{01747502-83E9-4897-A043-0EAF5DC2BE5B}" destId="{34A9A1C8-DB51-4C20-BC43-A8229CDDC0EE}" srcOrd="0" destOrd="0" presId="urn:microsoft.com/office/officeart/2005/8/layout/hierarchy3"/>
    <dgm:cxn modelId="{038799AA-1A44-441E-872C-8AA4F042B725}" type="presParOf" srcId="{01747502-83E9-4897-A043-0EAF5DC2BE5B}" destId="{F62B849F-52ED-4EF8-881F-1A7EA3560F03}" srcOrd="1" destOrd="0" presId="urn:microsoft.com/office/officeart/2005/8/layout/hierarchy3"/>
    <dgm:cxn modelId="{CE213343-5E20-4AE7-923B-8DF1CCB08CB1}" type="presParOf" srcId="{09890162-EA6F-44F4-A57C-3945E18765CB}" destId="{AEF16E16-4995-41D4-B4AA-74B80A6C79D4}" srcOrd="1" destOrd="0" presId="urn:microsoft.com/office/officeart/2005/8/layout/hierarchy3"/>
    <dgm:cxn modelId="{A240C771-C147-4AAC-B409-4BE2A3CC1DAD}" type="presParOf" srcId="{AEF16E16-4995-41D4-B4AA-74B80A6C79D4}" destId="{025F0A0A-6CAA-4C0A-ABA9-C3A9893ECDBC}" srcOrd="0" destOrd="0" presId="urn:microsoft.com/office/officeart/2005/8/layout/hierarchy3"/>
    <dgm:cxn modelId="{E92A2984-B4A0-42B2-A6EC-A20F5E9C21F3}" type="presParOf" srcId="{AEF16E16-4995-41D4-B4AA-74B80A6C79D4}" destId="{C1F882FD-4B6B-4F12-999A-FBE67135E1F3}" srcOrd="1" destOrd="0" presId="urn:microsoft.com/office/officeart/2005/8/layout/hierarchy3"/>
    <dgm:cxn modelId="{16C17B38-45BA-46E3-917C-6A968DF99A72}" type="presParOf" srcId="{AEF16E16-4995-41D4-B4AA-74B80A6C79D4}" destId="{67201924-F264-41FB-B0D6-BFD09D23D4C0}" srcOrd="2" destOrd="0" presId="urn:microsoft.com/office/officeart/2005/8/layout/hierarchy3"/>
    <dgm:cxn modelId="{BA946C13-5863-47B1-AC21-048C03403344}" type="presParOf" srcId="{AEF16E16-4995-41D4-B4AA-74B80A6C79D4}" destId="{33CED8E0-7039-4821-9433-6FF47A91AF0C}" srcOrd="3" destOrd="0" presId="urn:microsoft.com/office/officeart/2005/8/layout/hierarchy3"/>
    <dgm:cxn modelId="{518A72EC-E732-499A-B6AB-952B66BD1498}" type="presParOf" srcId="{AEF16E16-4995-41D4-B4AA-74B80A6C79D4}" destId="{DE1FD7D8-2BD5-4FC7-867E-F83FD6EC7C30}" srcOrd="4" destOrd="0" presId="urn:microsoft.com/office/officeart/2005/8/layout/hierarchy3"/>
    <dgm:cxn modelId="{2FAAFD18-6AA6-4D6E-B33E-9CFAA44D15DF}" type="presParOf" srcId="{AEF16E16-4995-41D4-B4AA-74B80A6C79D4}" destId="{7821C94C-E170-4E9E-BA5B-41682C7D4019}" srcOrd="5" destOrd="0" presId="urn:microsoft.com/office/officeart/2005/8/layout/hierarchy3"/>
    <dgm:cxn modelId="{5AC5C996-4A0B-4DDC-91EB-72B66F533B7B}" type="presParOf" srcId="{4A0FF277-7D60-4C8D-B6F1-DBE3D5A6C536}" destId="{6FEBD036-1402-4EEC-A19B-A23DC1833773}" srcOrd="1" destOrd="0" presId="urn:microsoft.com/office/officeart/2005/8/layout/hierarchy3"/>
    <dgm:cxn modelId="{3A3FE31A-5082-45FA-9FD4-61C0954CF2CC}" type="presParOf" srcId="{6FEBD036-1402-4EEC-A19B-A23DC1833773}" destId="{395A6FBA-F1DA-46E5-A000-7F6FA3074D01}" srcOrd="0" destOrd="0" presId="urn:microsoft.com/office/officeart/2005/8/layout/hierarchy3"/>
    <dgm:cxn modelId="{D2EB9FEA-6126-447C-8D47-B80FA8B114FC}" type="presParOf" srcId="{395A6FBA-F1DA-46E5-A000-7F6FA3074D01}" destId="{094FBE0D-DC25-4EDC-82A3-8745B5B1F36B}" srcOrd="0" destOrd="0" presId="urn:microsoft.com/office/officeart/2005/8/layout/hierarchy3"/>
    <dgm:cxn modelId="{20B49E36-FA5A-47BF-ABB8-227E5A9A8DC7}" type="presParOf" srcId="{395A6FBA-F1DA-46E5-A000-7F6FA3074D01}" destId="{B3D24193-8A6E-49CB-978B-6AD8844C3BB4}" srcOrd="1" destOrd="0" presId="urn:microsoft.com/office/officeart/2005/8/layout/hierarchy3"/>
    <dgm:cxn modelId="{01BE158E-0793-435F-91F8-CAD23125F6F4}" type="presParOf" srcId="{6FEBD036-1402-4EEC-A19B-A23DC1833773}" destId="{AA837940-57FD-4593-9FB7-7AB0A7B0FC36}" srcOrd="1" destOrd="0" presId="urn:microsoft.com/office/officeart/2005/8/layout/hierarchy3"/>
    <dgm:cxn modelId="{189E44BB-3F89-4900-BA5B-55EF16AB9126}" type="presParOf" srcId="{AA837940-57FD-4593-9FB7-7AB0A7B0FC36}" destId="{4115D36D-6854-4A41-8AC3-F89412637372}" srcOrd="0" destOrd="0" presId="urn:microsoft.com/office/officeart/2005/8/layout/hierarchy3"/>
    <dgm:cxn modelId="{D0DDDF95-ECF5-47F5-9795-4650AF7E465A}" type="presParOf" srcId="{AA837940-57FD-4593-9FB7-7AB0A7B0FC36}" destId="{BB535147-E6F7-46BA-9C2A-9DF370CBAB2F}" srcOrd="1" destOrd="0" presId="urn:microsoft.com/office/officeart/2005/8/layout/hierarchy3"/>
    <dgm:cxn modelId="{842AADC9-C766-4752-973A-EE2373F00604}" type="presParOf" srcId="{AA837940-57FD-4593-9FB7-7AB0A7B0FC36}" destId="{F66A6068-0841-4842-A881-FBC331DA3210}" srcOrd="2" destOrd="0" presId="urn:microsoft.com/office/officeart/2005/8/layout/hierarchy3"/>
    <dgm:cxn modelId="{DE0081D0-1E13-42CD-AE7D-3C8C1563B238}" type="presParOf" srcId="{AA837940-57FD-4593-9FB7-7AB0A7B0FC36}" destId="{351BA37C-BA58-42FD-BC72-45B77878DAB5}" srcOrd="3" destOrd="0" presId="urn:microsoft.com/office/officeart/2005/8/layout/hierarchy3"/>
    <dgm:cxn modelId="{68212111-3EB8-4F70-9A74-CC2B90CE19EC}" type="presParOf" srcId="{AA837940-57FD-4593-9FB7-7AB0A7B0FC36}" destId="{317947C6-67BF-4232-A7EC-8193EEB8EE3E}" srcOrd="4" destOrd="0" presId="urn:microsoft.com/office/officeart/2005/8/layout/hierarchy3"/>
    <dgm:cxn modelId="{DAE235C9-8263-46E4-A822-13D60116537B}" type="presParOf" srcId="{AA837940-57FD-4593-9FB7-7AB0A7B0FC36}" destId="{1D295EA1-BF0D-4DBA-B8EB-8A4AC8E35BD3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3EADA49-B3FF-41C7-9608-8F21C61CC2DB}" type="doc">
      <dgm:prSet loTypeId="urn:microsoft.com/office/officeart/2005/8/layout/radial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47617C7F-0F8D-44EF-A5C6-AAEC5C0E5435}">
      <dgm:prSet phldrT="[Text]"/>
      <dgm:spPr/>
      <dgm:t>
        <a:bodyPr/>
        <a:lstStyle/>
        <a:p>
          <a:r>
            <a:rPr lang="id-ID" dirty="0" smtClean="0"/>
            <a:t>P &amp; L</a:t>
          </a:r>
          <a:endParaRPr lang="id-ID" dirty="0"/>
        </a:p>
      </dgm:t>
    </dgm:pt>
    <dgm:pt modelId="{2A0E66EC-8E2B-47F0-B388-6734B772F3DE}" type="parTrans" cxnId="{B3DAC68F-C82A-4CC7-980E-BACAA156076B}">
      <dgm:prSet/>
      <dgm:spPr/>
      <dgm:t>
        <a:bodyPr/>
        <a:lstStyle/>
        <a:p>
          <a:endParaRPr lang="id-ID"/>
        </a:p>
      </dgm:t>
    </dgm:pt>
    <dgm:pt modelId="{A6160784-F922-4D6E-A7A5-E228DD202B1F}" type="sibTrans" cxnId="{B3DAC68F-C82A-4CC7-980E-BACAA156076B}">
      <dgm:prSet/>
      <dgm:spPr/>
      <dgm:t>
        <a:bodyPr/>
        <a:lstStyle/>
        <a:p>
          <a:endParaRPr lang="id-ID"/>
        </a:p>
      </dgm:t>
    </dgm:pt>
    <dgm:pt modelId="{D60F3B35-2FDD-4501-AC03-2B21ADB2CEDE}">
      <dgm:prSet phldrT="[Text]" custT="1"/>
      <dgm:spPr/>
      <dgm:t>
        <a:bodyPr/>
        <a:lstStyle/>
        <a:p>
          <a:r>
            <a:rPr lang="id-ID" sz="1400" dirty="0" smtClean="0"/>
            <a:t>Iklan obat kuat/jamu?</a:t>
          </a:r>
          <a:endParaRPr lang="id-ID" sz="1400" dirty="0"/>
        </a:p>
      </dgm:t>
    </dgm:pt>
    <dgm:pt modelId="{0300FF6B-D482-4382-8944-F03D049CF56E}" type="parTrans" cxnId="{1136A41E-9C0F-4729-A8E0-F53553F7164F}">
      <dgm:prSet/>
      <dgm:spPr/>
      <dgm:t>
        <a:bodyPr/>
        <a:lstStyle/>
        <a:p>
          <a:endParaRPr lang="id-ID"/>
        </a:p>
      </dgm:t>
    </dgm:pt>
    <dgm:pt modelId="{60EFFFF4-7C81-422A-8177-D61F5187A7FD}" type="sibTrans" cxnId="{1136A41E-9C0F-4729-A8E0-F53553F7164F}">
      <dgm:prSet/>
      <dgm:spPr/>
      <dgm:t>
        <a:bodyPr/>
        <a:lstStyle/>
        <a:p>
          <a:endParaRPr lang="id-ID"/>
        </a:p>
      </dgm:t>
    </dgm:pt>
    <dgm:pt modelId="{9FE7109E-589B-4983-B544-8FFFDA63E754}">
      <dgm:prSet phldrT="[Text]" custT="1"/>
      <dgm:spPr/>
      <dgm:t>
        <a:bodyPr/>
        <a:lstStyle/>
        <a:p>
          <a:r>
            <a:rPr lang="id-ID" sz="1400" dirty="0" smtClean="0"/>
            <a:t>Iklan mobil?</a:t>
          </a:r>
          <a:endParaRPr lang="id-ID" sz="1400" dirty="0"/>
        </a:p>
      </dgm:t>
    </dgm:pt>
    <dgm:pt modelId="{13ABBD85-097D-4E49-8E9C-0883911665F7}" type="parTrans" cxnId="{1EABF5E7-CB7A-44CE-8B6A-7A1140EE583C}">
      <dgm:prSet/>
      <dgm:spPr/>
      <dgm:t>
        <a:bodyPr/>
        <a:lstStyle/>
        <a:p>
          <a:endParaRPr lang="id-ID"/>
        </a:p>
      </dgm:t>
    </dgm:pt>
    <dgm:pt modelId="{9CC095BB-26DF-417B-8025-F9DBF667D871}" type="sibTrans" cxnId="{1EABF5E7-CB7A-44CE-8B6A-7A1140EE583C}">
      <dgm:prSet/>
      <dgm:spPr/>
      <dgm:t>
        <a:bodyPr/>
        <a:lstStyle/>
        <a:p>
          <a:endParaRPr lang="id-ID"/>
        </a:p>
      </dgm:t>
    </dgm:pt>
    <dgm:pt modelId="{6CC5A9B6-9F77-4E2F-9E8D-14A1A73E6D27}">
      <dgm:prSet phldrT="[Text]" custT="1"/>
      <dgm:spPr/>
      <dgm:t>
        <a:bodyPr/>
        <a:lstStyle/>
        <a:p>
          <a:r>
            <a:rPr lang="id-ID" sz="1400" dirty="0" smtClean="0"/>
            <a:t>Iklan sabun/kosmetik?</a:t>
          </a:r>
          <a:endParaRPr lang="id-ID" sz="1400" dirty="0"/>
        </a:p>
      </dgm:t>
    </dgm:pt>
    <dgm:pt modelId="{9F0BC82D-41AA-4AB4-8240-C8B7128695AB}" type="parTrans" cxnId="{31982686-2948-4211-BEF8-7C4AFAA21AB3}">
      <dgm:prSet/>
      <dgm:spPr/>
      <dgm:t>
        <a:bodyPr/>
        <a:lstStyle/>
        <a:p>
          <a:endParaRPr lang="id-ID"/>
        </a:p>
      </dgm:t>
    </dgm:pt>
    <dgm:pt modelId="{2A21B85B-0267-43B9-AFF1-7BC26FFE8C61}" type="sibTrans" cxnId="{31982686-2948-4211-BEF8-7C4AFAA21AB3}">
      <dgm:prSet/>
      <dgm:spPr/>
      <dgm:t>
        <a:bodyPr/>
        <a:lstStyle/>
        <a:p>
          <a:endParaRPr lang="id-ID"/>
        </a:p>
      </dgm:t>
    </dgm:pt>
    <dgm:pt modelId="{4A59A549-995A-40EB-9D16-2E76AD228F8E}">
      <dgm:prSet phldrT="[Text]" custT="1"/>
      <dgm:spPr/>
      <dgm:t>
        <a:bodyPr/>
        <a:lstStyle/>
        <a:p>
          <a:r>
            <a:rPr lang="id-ID" sz="1400" dirty="0" smtClean="0"/>
            <a:t>News/</a:t>
          </a:r>
        </a:p>
        <a:p>
          <a:r>
            <a:rPr lang="id-ID" sz="1400" dirty="0" smtClean="0"/>
            <a:t>berita</a:t>
          </a:r>
          <a:endParaRPr lang="id-ID" sz="1400" dirty="0"/>
        </a:p>
      </dgm:t>
    </dgm:pt>
    <dgm:pt modelId="{72AD43E8-C74E-4B56-A229-3EAB97FAF721}" type="parTrans" cxnId="{A02B86C4-BB6A-461C-88F2-3F72F3B2CF68}">
      <dgm:prSet/>
      <dgm:spPr/>
      <dgm:t>
        <a:bodyPr/>
        <a:lstStyle/>
        <a:p>
          <a:endParaRPr lang="id-ID"/>
        </a:p>
      </dgm:t>
    </dgm:pt>
    <dgm:pt modelId="{E5CBF56A-BD1E-4182-BE2E-DCBC99DBB5AD}" type="sibTrans" cxnId="{A02B86C4-BB6A-461C-88F2-3F72F3B2CF68}">
      <dgm:prSet/>
      <dgm:spPr/>
      <dgm:t>
        <a:bodyPr/>
        <a:lstStyle/>
        <a:p>
          <a:endParaRPr lang="id-ID"/>
        </a:p>
      </dgm:t>
    </dgm:pt>
    <dgm:pt modelId="{346A8167-C362-42C7-B06C-0810FBFFEB53}">
      <dgm:prSet custT="1"/>
      <dgm:spPr/>
      <dgm:t>
        <a:bodyPr/>
        <a:lstStyle/>
        <a:p>
          <a:r>
            <a:rPr lang="id-ID" sz="1400" dirty="0" smtClean="0"/>
            <a:t>Cerpen?</a:t>
          </a:r>
          <a:endParaRPr lang="id-ID" sz="1400" dirty="0"/>
        </a:p>
      </dgm:t>
    </dgm:pt>
    <dgm:pt modelId="{8108AA4C-9A12-453D-97FB-6D29B8F2FFFF}" type="parTrans" cxnId="{5B8C8124-0C0A-42E1-A64F-8318EED4DCCE}">
      <dgm:prSet/>
      <dgm:spPr/>
      <dgm:t>
        <a:bodyPr/>
        <a:lstStyle/>
        <a:p>
          <a:endParaRPr lang="id-ID"/>
        </a:p>
      </dgm:t>
    </dgm:pt>
    <dgm:pt modelId="{49AA4990-3D49-4144-9860-6250BABF261D}" type="sibTrans" cxnId="{5B8C8124-0C0A-42E1-A64F-8318EED4DCCE}">
      <dgm:prSet/>
      <dgm:spPr/>
      <dgm:t>
        <a:bodyPr/>
        <a:lstStyle/>
        <a:p>
          <a:endParaRPr lang="id-ID"/>
        </a:p>
      </dgm:t>
    </dgm:pt>
    <dgm:pt modelId="{A2FC246E-BB93-4A94-A7A9-777FB85B0826}">
      <dgm:prSet custT="1"/>
      <dgm:spPr/>
      <dgm:t>
        <a:bodyPr/>
        <a:lstStyle/>
        <a:p>
          <a:r>
            <a:rPr lang="id-ID" sz="1400" dirty="0" smtClean="0"/>
            <a:t>Novel?</a:t>
          </a:r>
          <a:endParaRPr lang="id-ID" sz="1400" dirty="0"/>
        </a:p>
      </dgm:t>
    </dgm:pt>
    <dgm:pt modelId="{B0F384F2-48CD-4986-8D33-42B3BA155CB8}" type="parTrans" cxnId="{F04FEC84-5791-4536-8E9C-C44762A48429}">
      <dgm:prSet/>
      <dgm:spPr/>
      <dgm:t>
        <a:bodyPr/>
        <a:lstStyle/>
        <a:p>
          <a:endParaRPr lang="id-ID"/>
        </a:p>
      </dgm:t>
    </dgm:pt>
    <dgm:pt modelId="{A8140F8D-30A3-4199-B65C-B7C65E8FF09B}" type="sibTrans" cxnId="{F04FEC84-5791-4536-8E9C-C44762A48429}">
      <dgm:prSet/>
      <dgm:spPr/>
      <dgm:t>
        <a:bodyPr/>
        <a:lstStyle/>
        <a:p>
          <a:endParaRPr lang="id-ID"/>
        </a:p>
      </dgm:t>
    </dgm:pt>
    <dgm:pt modelId="{2281CDFC-8E72-426B-831F-EF8085CCE535}">
      <dgm:prSet custT="1"/>
      <dgm:spPr/>
      <dgm:t>
        <a:bodyPr/>
        <a:lstStyle/>
        <a:p>
          <a:r>
            <a:rPr lang="id-ID" sz="1400" dirty="0" smtClean="0"/>
            <a:t>Buku pelajaran?</a:t>
          </a:r>
          <a:endParaRPr lang="id-ID" sz="1400" dirty="0"/>
        </a:p>
      </dgm:t>
    </dgm:pt>
    <dgm:pt modelId="{A709C29B-7184-4E2C-A1ED-890DDA89403A}" type="parTrans" cxnId="{8122BC0B-90C9-4B39-A356-57E86C854F47}">
      <dgm:prSet/>
      <dgm:spPr/>
      <dgm:t>
        <a:bodyPr/>
        <a:lstStyle/>
        <a:p>
          <a:endParaRPr lang="id-ID"/>
        </a:p>
      </dgm:t>
    </dgm:pt>
    <dgm:pt modelId="{36054039-D07A-41E1-B4DB-DAB7D89E897F}" type="sibTrans" cxnId="{8122BC0B-90C9-4B39-A356-57E86C854F47}">
      <dgm:prSet/>
      <dgm:spPr/>
      <dgm:t>
        <a:bodyPr/>
        <a:lstStyle/>
        <a:p>
          <a:endParaRPr lang="id-ID"/>
        </a:p>
      </dgm:t>
    </dgm:pt>
    <dgm:pt modelId="{44B828DC-28B3-4B39-9337-FEDEE439D9BD}">
      <dgm:prSet custT="1"/>
      <dgm:spPr/>
      <dgm:t>
        <a:bodyPr/>
        <a:lstStyle/>
        <a:p>
          <a:r>
            <a:rPr lang="id-ID" sz="1400" dirty="0" smtClean="0"/>
            <a:t>Cerita rakyat?</a:t>
          </a:r>
          <a:endParaRPr lang="id-ID" sz="1400" dirty="0"/>
        </a:p>
      </dgm:t>
    </dgm:pt>
    <dgm:pt modelId="{1254D448-D2C8-4941-8143-AA6C96A6649A}" type="parTrans" cxnId="{03BA6EE3-7F9A-493B-B31F-7041E4865C2F}">
      <dgm:prSet/>
      <dgm:spPr/>
      <dgm:t>
        <a:bodyPr/>
        <a:lstStyle/>
        <a:p>
          <a:endParaRPr lang="id-ID"/>
        </a:p>
      </dgm:t>
    </dgm:pt>
    <dgm:pt modelId="{35D7DD3E-BD69-4D01-A07E-5A9BFE8C749C}" type="sibTrans" cxnId="{03BA6EE3-7F9A-493B-B31F-7041E4865C2F}">
      <dgm:prSet/>
      <dgm:spPr/>
      <dgm:t>
        <a:bodyPr/>
        <a:lstStyle/>
        <a:p>
          <a:endParaRPr lang="id-ID"/>
        </a:p>
      </dgm:t>
    </dgm:pt>
    <dgm:pt modelId="{9024B887-2F85-4803-B47C-F476C97B855A}" type="pres">
      <dgm:prSet presAssocID="{23EADA49-B3FF-41C7-9608-8F21C61CC2DB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BB81463-FBB6-401D-BF06-2F7AF538B162}" type="pres">
      <dgm:prSet presAssocID="{23EADA49-B3FF-41C7-9608-8F21C61CC2DB}" presName="radial" presStyleCnt="0">
        <dgm:presLayoutVars>
          <dgm:animLvl val="ctr"/>
        </dgm:presLayoutVars>
      </dgm:prSet>
      <dgm:spPr/>
    </dgm:pt>
    <dgm:pt modelId="{F5B9C72C-4364-4EF4-AF23-3628C0E2CC84}" type="pres">
      <dgm:prSet presAssocID="{47617C7F-0F8D-44EF-A5C6-AAEC5C0E5435}" presName="centerShape" presStyleLbl="vennNode1" presStyleIdx="0" presStyleCnt="9"/>
      <dgm:spPr/>
      <dgm:t>
        <a:bodyPr/>
        <a:lstStyle/>
        <a:p>
          <a:endParaRPr lang="en-US"/>
        </a:p>
      </dgm:t>
    </dgm:pt>
    <dgm:pt modelId="{08ECC0C3-4871-45C8-AD08-5781AE7CA75E}" type="pres">
      <dgm:prSet presAssocID="{D60F3B35-2FDD-4501-AC03-2B21ADB2CEDE}" presName="node" presStyleLbl="vennNode1" presStyleIdx="1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AE05C1-6AAD-4FBB-81E0-2262F78DFB98}" type="pres">
      <dgm:prSet presAssocID="{9FE7109E-589B-4983-B544-8FFFDA63E754}" presName="node" presStyleLbl="vennNode1" presStyleIdx="2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E730C8-1E1A-491A-B892-A46B4CF10D62}" type="pres">
      <dgm:prSet presAssocID="{6CC5A9B6-9F77-4E2F-9E8D-14A1A73E6D27}" presName="node" presStyleLbl="vennNode1" presStyleIdx="3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D99014-9F62-4CF8-8A8B-FF23D805A1A8}" type="pres">
      <dgm:prSet presAssocID="{4A59A549-995A-40EB-9D16-2E76AD228F8E}" presName="node" presStyleLbl="vennNode1" presStyleIdx="4" presStyleCnt="9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5BD8EFA3-5BFC-40A6-95C4-AFEEDF506808}" type="pres">
      <dgm:prSet presAssocID="{346A8167-C362-42C7-B06C-0810FBFFEB53}" presName="node" presStyleLbl="vennNode1" presStyleIdx="5" presStyleCnt="9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080E1753-A08C-4039-A7C0-A144A08A918A}" type="pres">
      <dgm:prSet presAssocID="{A2FC246E-BB93-4A94-A7A9-777FB85B0826}" presName="node" presStyleLbl="vennNode1" presStyleIdx="6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B3CE04-1622-4CBB-A8F5-BD559B94C53A}" type="pres">
      <dgm:prSet presAssocID="{2281CDFC-8E72-426B-831F-EF8085CCE535}" presName="node" presStyleLbl="vennNode1" presStyleIdx="7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D108FA-E880-4EDA-9249-82CD06E93B2E}" type="pres">
      <dgm:prSet presAssocID="{44B828DC-28B3-4B39-9337-FEDEE439D9BD}" presName="node" presStyleLbl="vennNode1" presStyleIdx="8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3DAC68F-C82A-4CC7-980E-BACAA156076B}" srcId="{23EADA49-B3FF-41C7-9608-8F21C61CC2DB}" destId="{47617C7F-0F8D-44EF-A5C6-AAEC5C0E5435}" srcOrd="0" destOrd="0" parTransId="{2A0E66EC-8E2B-47F0-B388-6734B772F3DE}" sibTransId="{A6160784-F922-4D6E-A7A5-E228DD202B1F}"/>
    <dgm:cxn modelId="{32AF0B47-E6E1-4537-BED0-DAFBFB93D936}" type="presOf" srcId="{A2FC246E-BB93-4A94-A7A9-777FB85B0826}" destId="{080E1753-A08C-4039-A7C0-A144A08A918A}" srcOrd="0" destOrd="0" presId="urn:microsoft.com/office/officeart/2005/8/layout/radial3"/>
    <dgm:cxn modelId="{08EA8D94-E2E4-46C6-928A-61651C7CAE5F}" type="presOf" srcId="{44B828DC-28B3-4B39-9337-FEDEE439D9BD}" destId="{E0D108FA-E880-4EDA-9249-82CD06E93B2E}" srcOrd="0" destOrd="0" presId="urn:microsoft.com/office/officeart/2005/8/layout/radial3"/>
    <dgm:cxn modelId="{D3A39762-4DB0-45A0-B87D-2705FB10266A}" type="presOf" srcId="{23EADA49-B3FF-41C7-9608-8F21C61CC2DB}" destId="{9024B887-2F85-4803-B47C-F476C97B855A}" srcOrd="0" destOrd="0" presId="urn:microsoft.com/office/officeart/2005/8/layout/radial3"/>
    <dgm:cxn modelId="{30B8D2CE-3CA8-4CD9-8043-B88C1C0F5397}" type="presOf" srcId="{47617C7F-0F8D-44EF-A5C6-AAEC5C0E5435}" destId="{F5B9C72C-4364-4EF4-AF23-3628C0E2CC84}" srcOrd="0" destOrd="0" presId="urn:microsoft.com/office/officeart/2005/8/layout/radial3"/>
    <dgm:cxn modelId="{1EABF5E7-CB7A-44CE-8B6A-7A1140EE583C}" srcId="{47617C7F-0F8D-44EF-A5C6-AAEC5C0E5435}" destId="{9FE7109E-589B-4983-B544-8FFFDA63E754}" srcOrd="1" destOrd="0" parTransId="{13ABBD85-097D-4E49-8E9C-0883911665F7}" sibTransId="{9CC095BB-26DF-417B-8025-F9DBF667D871}"/>
    <dgm:cxn modelId="{9283F5CC-EA82-414E-AF4D-EE935089F34C}" type="presOf" srcId="{D60F3B35-2FDD-4501-AC03-2B21ADB2CEDE}" destId="{08ECC0C3-4871-45C8-AD08-5781AE7CA75E}" srcOrd="0" destOrd="0" presId="urn:microsoft.com/office/officeart/2005/8/layout/radial3"/>
    <dgm:cxn modelId="{31982686-2948-4211-BEF8-7C4AFAA21AB3}" srcId="{47617C7F-0F8D-44EF-A5C6-AAEC5C0E5435}" destId="{6CC5A9B6-9F77-4E2F-9E8D-14A1A73E6D27}" srcOrd="2" destOrd="0" parTransId="{9F0BC82D-41AA-4AB4-8240-C8B7128695AB}" sibTransId="{2A21B85B-0267-43B9-AFF1-7BC26FFE8C61}"/>
    <dgm:cxn modelId="{6B985430-FEF2-417F-B878-36C1520E41B7}" type="presOf" srcId="{346A8167-C362-42C7-B06C-0810FBFFEB53}" destId="{5BD8EFA3-5BFC-40A6-95C4-AFEEDF506808}" srcOrd="0" destOrd="0" presId="urn:microsoft.com/office/officeart/2005/8/layout/radial3"/>
    <dgm:cxn modelId="{5A50A66A-6644-4B71-890D-94AF34EC1CD0}" type="presOf" srcId="{9FE7109E-589B-4983-B544-8FFFDA63E754}" destId="{41AE05C1-6AAD-4FBB-81E0-2262F78DFB98}" srcOrd="0" destOrd="0" presId="urn:microsoft.com/office/officeart/2005/8/layout/radial3"/>
    <dgm:cxn modelId="{A02B86C4-BB6A-461C-88F2-3F72F3B2CF68}" srcId="{47617C7F-0F8D-44EF-A5C6-AAEC5C0E5435}" destId="{4A59A549-995A-40EB-9D16-2E76AD228F8E}" srcOrd="3" destOrd="0" parTransId="{72AD43E8-C74E-4B56-A229-3EAB97FAF721}" sibTransId="{E5CBF56A-BD1E-4182-BE2E-DCBC99DBB5AD}"/>
    <dgm:cxn modelId="{2B898021-5CD8-4CF1-952C-BB6F7454FFB6}" type="presOf" srcId="{2281CDFC-8E72-426B-831F-EF8085CCE535}" destId="{F6B3CE04-1622-4CBB-A8F5-BD559B94C53A}" srcOrd="0" destOrd="0" presId="urn:microsoft.com/office/officeart/2005/8/layout/radial3"/>
    <dgm:cxn modelId="{980AB613-38E4-4054-A3AA-913785B578AA}" type="presOf" srcId="{6CC5A9B6-9F77-4E2F-9E8D-14A1A73E6D27}" destId="{6DE730C8-1E1A-491A-B892-A46B4CF10D62}" srcOrd="0" destOrd="0" presId="urn:microsoft.com/office/officeart/2005/8/layout/radial3"/>
    <dgm:cxn modelId="{8122BC0B-90C9-4B39-A356-57E86C854F47}" srcId="{47617C7F-0F8D-44EF-A5C6-AAEC5C0E5435}" destId="{2281CDFC-8E72-426B-831F-EF8085CCE535}" srcOrd="6" destOrd="0" parTransId="{A709C29B-7184-4E2C-A1ED-890DDA89403A}" sibTransId="{36054039-D07A-41E1-B4DB-DAB7D89E897F}"/>
    <dgm:cxn modelId="{F04FEC84-5791-4536-8E9C-C44762A48429}" srcId="{47617C7F-0F8D-44EF-A5C6-AAEC5C0E5435}" destId="{A2FC246E-BB93-4A94-A7A9-777FB85B0826}" srcOrd="5" destOrd="0" parTransId="{B0F384F2-48CD-4986-8D33-42B3BA155CB8}" sibTransId="{A8140F8D-30A3-4199-B65C-B7C65E8FF09B}"/>
    <dgm:cxn modelId="{6A55D397-CAEC-4E76-AC6C-318B39C60A51}" type="presOf" srcId="{4A59A549-995A-40EB-9D16-2E76AD228F8E}" destId="{75D99014-9F62-4CF8-8A8B-FF23D805A1A8}" srcOrd="0" destOrd="0" presId="urn:microsoft.com/office/officeart/2005/8/layout/radial3"/>
    <dgm:cxn modelId="{03BA6EE3-7F9A-493B-B31F-7041E4865C2F}" srcId="{47617C7F-0F8D-44EF-A5C6-AAEC5C0E5435}" destId="{44B828DC-28B3-4B39-9337-FEDEE439D9BD}" srcOrd="7" destOrd="0" parTransId="{1254D448-D2C8-4941-8143-AA6C96A6649A}" sibTransId="{35D7DD3E-BD69-4D01-A07E-5A9BFE8C749C}"/>
    <dgm:cxn modelId="{1136A41E-9C0F-4729-A8E0-F53553F7164F}" srcId="{47617C7F-0F8D-44EF-A5C6-AAEC5C0E5435}" destId="{D60F3B35-2FDD-4501-AC03-2B21ADB2CEDE}" srcOrd="0" destOrd="0" parTransId="{0300FF6B-D482-4382-8944-F03D049CF56E}" sibTransId="{60EFFFF4-7C81-422A-8177-D61F5187A7FD}"/>
    <dgm:cxn modelId="{5B8C8124-0C0A-42E1-A64F-8318EED4DCCE}" srcId="{47617C7F-0F8D-44EF-A5C6-AAEC5C0E5435}" destId="{346A8167-C362-42C7-B06C-0810FBFFEB53}" srcOrd="4" destOrd="0" parTransId="{8108AA4C-9A12-453D-97FB-6D29B8F2FFFF}" sibTransId="{49AA4990-3D49-4144-9860-6250BABF261D}"/>
    <dgm:cxn modelId="{8C5990AA-CDAB-43ED-BB8E-123074829723}" type="presParOf" srcId="{9024B887-2F85-4803-B47C-F476C97B855A}" destId="{4BB81463-FBB6-401D-BF06-2F7AF538B162}" srcOrd="0" destOrd="0" presId="urn:microsoft.com/office/officeart/2005/8/layout/radial3"/>
    <dgm:cxn modelId="{7997120B-71A0-471F-B943-C5964DCA1E83}" type="presParOf" srcId="{4BB81463-FBB6-401D-BF06-2F7AF538B162}" destId="{F5B9C72C-4364-4EF4-AF23-3628C0E2CC84}" srcOrd="0" destOrd="0" presId="urn:microsoft.com/office/officeart/2005/8/layout/radial3"/>
    <dgm:cxn modelId="{C9E92B61-AFD5-4C02-95FB-C6B807A20822}" type="presParOf" srcId="{4BB81463-FBB6-401D-BF06-2F7AF538B162}" destId="{08ECC0C3-4871-45C8-AD08-5781AE7CA75E}" srcOrd="1" destOrd="0" presId="urn:microsoft.com/office/officeart/2005/8/layout/radial3"/>
    <dgm:cxn modelId="{3CA99198-EA57-484F-BC03-B2896468BB9D}" type="presParOf" srcId="{4BB81463-FBB6-401D-BF06-2F7AF538B162}" destId="{41AE05C1-6AAD-4FBB-81E0-2262F78DFB98}" srcOrd="2" destOrd="0" presId="urn:microsoft.com/office/officeart/2005/8/layout/radial3"/>
    <dgm:cxn modelId="{76FE79EC-052F-40ED-BC18-181D12E870FE}" type="presParOf" srcId="{4BB81463-FBB6-401D-BF06-2F7AF538B162}" destId="{6DE730C8-1E1A-491A-B892-A46B4CF10D62}" srcOrd="3" destOrd="0" presId="urn:microsoft.com/office/officeart/2005/8/layout/radial3"/>
    <dgm:cxn modelId="{CDABBE38-4719-40B1-9C92-DAF9AB7DA08E}" type="presParOf" srcId="{4BB81463-FBB6-401D-BF06-2F7AF538B162}" destId="{75D99014-9F62-4CF8-8A8B-FF23D805A1A8}" srcOrd="4" destOrd="0" presId="urn:microsoft.com/office/officeart/2005/8/layout/radial3"/>
    <dgm:cxn modelId="{066758DF-16DE-4AFF-A6D5-49769830CFBA}" type="presParOf" srcId="{4BB81463-FBB6-401D-BF06-2F7AF538B162}" destId="{5BD8EFA3-5BFC-40A6-95C4-AFEEDF506808}" srcOrd="5" destOrd="0" presId="urn:microsoft.com/office/officeart/2005/8/layout/radial3"/>
    <dgm:cxn modelId="{0F4892EE-933B-48B3-BD04-6B227B536C1E}" type="presParOf" srcId="{4BB81463-FBB6-401D-BF06-2F7AF538B162}" destId="{080E1753-A08C-4039-A7C0-A144A08A918A}" srcOrd="6" destOrd="0" presId="urn:microsoft.com/office/officeart/2005/8/layout/radial3"/>
    <dgm:cxn modelId="{412DDA9E-8AE8-4A0A-AD53-C7B1C73D91DD}" type="presParOf" srcId="{4BB81463-FBB6-401D-BF06-2F7AF538B162}" destId="{F6B3CE04-1622-4CBB-A8F5-BD559B94C53A}" srcOrd="7" destOrd="0" presId="urn:microsoft.com/office/officeart/2005/8/layout/radial3"/>
    <dgm:cxn modelId="{37F63304-E9EE-4B98-B0BE-90F695846820}" type="presParOf" srcId="{4BB81463-FBB6-401D-BF06-2F7AF538B162}" destId="{E0D108FA-E880-4EDA-9249-82CD06E93B2E}" srcOrd="8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A9A1C8-DB51-4C20-BC43-A8229CDDC0EE}">
      <dsp:nvSpPr>
        <dsp:cNvPr id="0" name=""/>
        <dsp:cNvSpPr/>
      </dsp:nvSpPr>
      <dsp:spPr>
        <a:xfrm>
          <a:off x="539" y="82090"/>
          <a:ext cx="1962255" cy="9811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38100" rIns="5715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3000" kern="1200" dirty="0" smtClean="0"/>
            <a:t>Media Cetak</a:t>
          </a:r>
          <a:endParaRPr lang="id-ID" sz="3000" kern="1200" dirty="0"/>
        </a:p>
      </dsp:txBody>
      <dsp:txXfrm>
        <a:off x="29275" y="110826"/>
        <a:ext cx="1904783" cy="923655"/>
      </dsp:txXfrm>
    </dsp:sp>
    <dsp:sp modelId="{025F0A0A-6CAA-4C0A-ABA9-C3A9893ECDBC}">
      <dsp:nvSpPr>
        <dsp:cNvPr id="0" name=""/>
        <dsp:cNvSpPr/>
      </dsp:nvSpPr>
      <dsp:spPr>
        <a:xfrm>
          <a:off x="196764" y="1063217"/>
          <a:ext cx="196225" cy="7358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35845"/>
              </a:lnTo>
              <a:lnTo>
                <a:pt x="196225" y="73584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F882FD-4B6B-4F12-999A-FBE67135E1F3}">
      <dsp:nvSpPr>
        <dsp:cNvPr id="0" name=""/>
        <dsp:cNvSpPr/>
      </dsp:nvSpPr>
      <dsp:spPr>
        <a:xfrm>
          <a:off x="392990" y="1308499"/>
          <a:ext cx="1569804" cy="9811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5245" tIns="36830" rIns="55245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900" kern="1200" dirty="0" smtClean="0"/>
            <a:t>Buku?</a:t>
          </a:r>
          <a:endParaRPr lang="id-ID" sz="2900" kern="1200" dirty="0"/>
        </a:p>
      </dsp:txBody>
      <dsp:txXfrm>
        <a:off x="421726" y="1337235"/>
        <a:ext cx="1512332" cy="923655"/>
      </dsp:txXfrm>
    </dsp:sp>
    <dsp:sp modelId="{67201924-F264-41FB-B0D6-BFD09D23D4C0}">
      <dsp:nvSpPr>
        <dsp:cNvPr id="0" name=""/>
        <dsp:cNvSpPr/>
      </dsp:nvSpPr>
      <dsp:spPr>
        <a:xfrm>
          <a:off x="196764" y="1063217"/>
          <a:ext cx="196225" cy="19622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62255"/>
              </a:lnTo>
              <a:lnTo>
                <a:pt x="196225" y="196225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CED8E0-7039-4821-9433-6FF47A91AF0C}">
      <dsp:nvSpPr>
        <dsp:cNvPr id="0" name=""/>
        <dsp:cNvSpPr/>
      </dsp:nvSpPr>
      <dsp:spPr>
        <a:xfrm>
          <a:off x="392990" y="2534908"/>
          <a:ext cx="1569804" cy="9811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5245" tIns="36830" rIns="55245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900" kern="1200" dirty="0" smtClean="0"/>
            <a:t>Koran?</a:t>
          </a:r>
          <a:endParaRPr lang="id-ID" sz="2900" kern="1200" dirty="0"/>
        </a:p>
      </dsp:txBody>
      <dsp:txXfrm>
        <a:off x="421726" y="2563644"/>
        <a:ext cx="1512332" cy="923655"/>
      </dsp:txXfrm>
    </dsp:sp>
    <dsp:sp modelId="{DE1FD7D8-2BD5-4FC7-867E-F83FD6EC7C30}">
      <dsp:nvSpPr>
        <dsp:cNvPr id="0" name=""/>
        <dsp:cNvSpPr/>
      </dsp:nvSpPr>
      <dsp:spPr>
        <a:xfrm>
          <a:off x="196764" y="1063217"/>
          <a:ext cx="196225" cy="31886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88664"/>
              </a:lnTo>
              <a:lnTo>
                <a:pt x="196225" y="318866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21C94C-E170-4E9E-BA5B-41682C7D4019}">
      <dsp:nvSpPr>
        <dsp:cNvPr id="0" name=""/>
        <dsp:cNvSpPr/>
      </dsp:nvSpPr>
      <dsp:spPr>
        <a:xfrm>
          <a:off x="392990" y="3761318"/>
          <a:ext cx="1569804" cy="9811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5245" tIns="36830" rIns="55245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900" kern="1200" dirty="0" smtClean="0"/>
            <a:t>Majalah?</a:t>
          </a:r>
          <a:endParaRPr lang="id-ID" sz="2900" kern="1200" dirty="0"/>
        </a:p>
      </dsp:txBody>
      <dsp:txXfrm>
        <a:off x="421726" y="3790054"/>
        <a:ext cx="1512332" cy="923655"/>
      </dsp:txXfrm>
    </dsp:sp>
    <dsp:sp modelId="{094FBE0D-DC25-4EDC-82A3-8745B5B1F36B}">
      <dsp:nvSpPr>
        <dsp:cNvPr id="0" name=""/>
        <dsp:cNvSpPr/>
      </dsp:nvSpPr>
      <dsp:spPr>
        <a:xfrm>
          <a:off x="2453357" y="82090"/>
          <a:ext cx="1962255" cy="9811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38100" rIns="5715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3000" kern="1200" dirty="0" smtClean="0"/>
            <a:t>Media Elektronik</a:t>
          </a:r>
          <a:endParaRPr lang="id-ID" sz="3000" kern="1200" dirty="0"/>
        </a:p>
      </dsp:txBody>
      <dsp:txXfrm>
        <a:off x="2482093" y="110826"/>
        <a:ext cx="1904783" cy="923655"/>
      </dsp:txXfrm>
    </dsp:sp>
    <dsp:sp modelId="{4115D36D-6854-4A41-8AC3-F89412637372}">
      <dsp:nvSpPr>
        <dsp:cNvPr id="0" name=""/>
        <dsp:cNvSpPr/>
      </dsp:nvSpPr>
      <dsp:spPr>
        <a:xfrm>
          <a:off x="2649583" y="1063217"/>
          <a:ext cx="196225" cy="7358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35845"/>
              </a:lnTo>
              <a:lnTo>
                <a:pt x="196225" y="73584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535147-E6F7-46BA-9C2A-9DF370CBAB2F}">
      <dsp:nvSpPr>
        <dsp:cNvPr id="0" name=""/>
        <dsp:cNvSpPr/>
      </dsp:nvSpPr>
      <dsp:spPr>
        <a:xfrm>
          <a:off x="2845808" y="1308499"/>
          <a:ext cx="1569804" cy="9811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5245" tIns="36830" rIns="55245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900" kern="1200" dirty="0" smtClean="0"/>
            <a:t>Televisi?</a:t>
          </a:r>
          <a:endParaRPr lang="id-ID" sz="2900" kern="1200" dirty="0"/>
        </a:p>
      </dsp:txBody>
      <dsp:txXfrm>
        <a:off x="2874544" y="1337235"/>
        <a:ext cx="1512332" cy="923655"/>
      </dsp:txXfrm>
    </dsp:sp>
    <dsp:sp modelId="{F66A6068-0841-4842-A881-FBC331DA3210}">
      <dsp:nvSpPr>
        <dsp:cNvPr id="0" name=""/>
        <dsp:cNvSpPr/>
      </dsp:nvSpPr>
      <dsp:spPr>
        <a:xfrm>
          <a:off x="2649583" y="1063217"/>
          <a:ext cx="196225" cy="19622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62255"/>
              </a:lnTo>
              <a:lnTo>
                <a:pt x="196225" y="196225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1BA37C-BA58-42FD-BC72-45B77878DAB5}">
      <dsp:nvSpPr>
        <dsp:cNvPr id="0" name=""/>
        <dsp:cNvSpPr/>
      </dsp:nvSpPr>
      <dsp:spPr>
        <a:xfrm>
          <a:off x="2845808" y="2534908"/>
          <a:ext cx="1569804" cy="9811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5245" tIns="36830" rIns="55245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900" kern="1200" dirty="0" smtClean="0"/>
            <a:t>Internet?</a:t>
          </a:r>
          <a:endParaRPr lang="id-ID" sz="2900" kern="1200" dirty="0"/>
        </a:p>
      </dsp:txBody>
      <dsp:txXfrm>
        <a:off x="2874544" y="2563644"/>
        <a:ext cx="1512332" cy="923655"/>
      </dsp:txXfrm>
    </dsp:sp>
    <dsp:sp modelId="{317947C6-67BF-4232-A7EC-8193EEB8EE3E}">
      <dsp:nvSpPr>
        <dsp:cNvPr id="0" name=""/>
        <dsp:cNvSpPr/>
      </dsp:nvSpPr>
      <dsp:spPr>
        <a:xfrm>
          <a:off x="2649583" y="1063217"/>
          <a:ext cx="189569" cy="32591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59197"/>
              </a:lnTo>
              <a:lnTo>
                <a:pt x="189569" y="325919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295EA1-BF0D-4DBA-B8EB-8A4AC8E35BD3}">
      <dsp:nvSpPr>
        <dsp:cNvPr id="0" name=""/>
        <dsp:cNvSpPr/>
      </dsp:nvSpPr>
      <dsp:spPr>
        <a:xfrm>
          <a:off x="2839152" y="3831851"/>
          <a:ext cx="1569804" cy="9811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5245" tIns="36830" rIns="55245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900" kern="1200" dirty="0" smtClean="0"/>
            <a:t>Radio?</a:t>
          </a:r>
          <a:endParaRPr lang="id-ID" sz="2900" kern="1200" dirty="0"/>
        </a:p>
      </dsp:txBody>
      <dsp:txXfrm>
        <a:off x="2867888" y="3860587"/>
        <a:ext cx="1512332" cy="92365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B9C72C-4364-4EF4-AF23-3628C0E2CC84}">
      <dsp:nvSpPr>
        <dsp:cNvPr id="0" name=""/>
        <dsp:cNvSpPr/>
      </dsp:nvSpPr>
      <dsp:spPr>
        <a:xfrm>
          <a:off x="2859552" y="1007733"/>
          <a:ext cx="2510495" cy="251049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77470" tIns="77470" rIns="77470" bIns="77470" numCol="1" spcCol="1270" anchor="ctr" anchorCtr="0">
          <a:noAutofit/>
        </a:bodyPr>
        <a:lstStyle/>
        <a:p>
          <a:pPr lvl="0" algn="ctr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6100" kern="1200" dirty="0" smtClean="0"/>
            <a:t>P &amp; L</a:t>
          </a:r>
          <a:endParaRPr lang="id-ID" sz="6100" kern="1200" dirty="0"/>
        </a:p>
      </dsp:txBody>
      <dsp:txXfrm>
        <a:off x="3227205" y="1375386"/>
        <a:ext cx="1775189" cy="1775189"/>
      </dsp:txXfrm>
    </dsp:sp>
    <dsp:sp modelId="{08ECC0C3-4871-45C8-AD08-5781AE7CA75E}">
      <dsp:nvSpPr>
        <dsp:cNvPr id="0" name=""/>
        <dsp:cNvSpPr/>
      </dsp:nvSpPr>
      <dsp:spPr>
        <a:xfrm>
          <a:off x="3487176" y="448"/>
          <a:ext cx="1255247" cy="125524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400" kern="1200" dirty="0" smtClean="0"/>
            <a:t>Iklan obat kuat/jamu?</a:t>
          </a:r>
          <a:endParaRPr lang="id-ID" sz="1400" kern="1200" dirty="0"/>
        </a:p>
      </dsp:txBody>
      <dsp:txXfrm>
        <a:off x="3671003" y="184275"/>
        <a:ext cx="887593" cy="887593"/>
      </dsp:txXfrm>
    </dsp:sp>
    <dsp:sp modelId="{41AE05C1-6AAD-4FBB-81E0-2262F78DFB98}">
      <dsp:nvSpPr>
        <dsp:cNvPr id="0" name=""/>
        <dsp:cNvSpPr/>
      </dsp:nvSpPr>
      <dsp:spPr>
        <a:xfrm>
          <a:off x="4643231" y="479302"/>
          <a:ext cx="1255247" cy="125524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400" kern="1200" dirty="0" smtClean="0"/>
            <a:t>Iklan mobil?</a:t>
          </a:r>
          <a:endParaRPr lang="id-ID" sz="1400" kern="1200" dirty="0"/>
        </a:p>
      </dsp:txBody>
      <dsp:txXfrm>
        <a:off x="4827058" y="663129"/>
        <a:ext cx="887593" cy="887593"/>
      </dsp:txXfrm>
    </dsp:sp>
    <dsp:sp modelId="{6DE730C8-1E1A-491A-B892-A46B4CF10D62}">
      <dsp:nvSpPr>
        <dsp:cNvPr id="0" name=""/>
        <dsp:cNvSpPr/>
      </dsp:nvSpPr>
      <dsp:spPr>
        <a:xfrm>
          <a:off x="5122085" y="1635357"/>
          <a:ext cx="1255247" cy="125524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400" kern="1200" dirty="0" smtClean="0"/>
            <a:t>Iklan sabun/kosmetik?</a:t>
          </a:r>
          <a:endParaRPr lang="id-ID" sz="1400" kern="1200" dirty="0"/>
        </a:p>
      </dsp:txBody>
      <dsp:txXfrm>
        <a:off x="5305912" y="1819184"/>
        <a:ext cx="887593" cy="887593"/>
      </dsp:txXfrm>
    </dsp:sp>
    <dsp:sp modelId="{75D99014-9F62-4CF8-8A8B-FF23D805A1A8}">
      <dsp:nvSpPr>
        <dsp:cNvPr id="0" name=""/>
        <dsp:cNvSpPr/>
      </dsp:nvSpPr>
      <dsp:spPr>
        <a:xfrm>
          <a:off x="4643231" y="2791413"/>
          <a:ext cx="1255247" cy="125524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400" kern="1200" dirty="0" smtClean="0"/>
            <a:t>News/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400" kern="1200" dirty="0" smtClean="0"/>
            <a:t>berita</a:t>
          </a:r>
          <a:endParaRPr lang="id-ID" sz="1400" kern="1200" dirty="0"/>
        </a:p>
      </dsp:txBody>
      <dsp:txXfrm>
        <a:off x="4827058" y="2975240"/>
        <a:ext cx="887593" cy="887593"/>
      </dsp:txXfrm>
    </dsp:sp>
    <dsp:sp modelId="{5BD8EFA3-5BFC-40A6-95C4-AFEEDF506808}">
      <dsp:nvSpPr>
        <dsp:cNvPr id="0" name=""/>
        <dsp:cNvSpPr/>
      </dsp:nvSpPr>
      <dsp:spPr>
        <a:xfrm>
          <a:off x="3487176" y="3270267"/>
          <a:ext cx="1255247" cy="125524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400" kern="1200" dirty="0" smtClean="0"/>
            <a:t>Cerpen?</a:t>
          </a:r>
          <a:endParaRPr lang="id-ID" sz="1400" kern="1200" dirty="0"/>
        </a:p>
      </dsp:txBody>
      <dsp:txXfrm>
        <a:off x="3671003" y="3454094"/>
        <a:ext cx="887593" cy="887593"/>
      </dsp:txXfrm>
    </dsp:sp>
    <dsp:sp modelId="{080E1753-A08C-4039-A7C0-A144A08A918A}">
      <dsp:nvSpPr>
        <dsp:cNvPr id="0" name=""/>
        <dsp:cNvSpPr/>
      </dsp:nvSpPr>
      <dsp:spPr>
        <a:xfrm>
          <a:off x="2331120" y="2791413"/>
          <a:ext cx="1255247" cy="125524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400" kern="1200" dirty="0" smtClean="0"/>
            <a:t>Novel?</a:t>
          </a:r>
          <a:endParaRPr lang="id-ID" sz="1400" kern="1200" dirty="0"/>
        </a:p>
      </dsp:txBody>
      <dsp:txXfrm>
        <a:off x="2514947" y="2975240"/>
        <a:ext cx="887593" cy="887593"/>
      </dsp:txXfrm>
    </dsp:sp>
    <dsp:sp modelId="{F6B3CE04-1622-4CBB-A8F5-BD559B94C53A}">
      <dsp:nvSpPr>
        <dsp:cNvPr id="0" name=""/>
        <dsp:cNvSpPr/>
      </dsp:nvSpPr>
      <dsp:spPr>
        <a:xfrm>
          <a:off x="1852266" y="1635357"/>
          <a:ext cx="1255247" cy="125524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400" kern="1200" dirty="0" smtClean="0"/>
            <a:t>Buku pelajaran?</a:t>
          </a:r>
          <a:endParaRPr lang="id-ID" sz="1400" kern="1200" dirty="0"/>
        </a:p>
      </dsp:txBody>
      <dsp:txXfrm>
        <a:off x="2036093" y="1819184"/>
        <a:ext cx="887593" cy="887593"/>
      </dsp:txXfrm>
    </dsp:sp>
    <dsp:sp modelId="{E0D108FA-E880-4EDA-9249-82CD06E93B2E}">
      <dsp:nvSpPr>
        <dsp:cNvPr id="0" name=""/>
        <dsp:cNvSpPr/>
      </dsp:nvSpPr>
      <dsp:spPr>
        <a:xfrm>
          <a:off x="2331120" y="479302"/>
          <a:ext cx="1255247" cy="125524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400" kern="1200" dirty="0" smtClean="0"/>
            <a:t>Cerita rakyat?</a:t>
          </a:r>
          <a:endParaRPr lang="id-ID" sz="1400" kern="1200" dirty="0"/>
        </a:p>
      </dsp:txBody>
      <dsp:txXfrm>
        <a:off x="2514947" y="663129"/>
        <a:ext cx="887593" cy="88759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94B56-FB4A-4C11-B585-6A783D638656}" type="datetimeFigureOut">
              <a:rPr lang="id-ID" smtClean="0"/>
              <a:pPr/>
              <a:t>16/06/2015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9941F-C219-47FB-BCBB-A28AC1BC075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94B56-FB4A-4C11-B585-6A783D638656}" type="datetimeFigureOut">
              <a:rPr lang="id-ID" smtClean="0"/>
              <a:pPr/>
              <a:t>16/06/2015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9941F-C219-47FB-BCBB-A28AC1BC075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94B56-FB4A-4C11-B585-6A783D638656}" type="datetimeFigureOut">
              <a:rPr lang="id-ID" smtClean="0"/>
              <a:pPr/>
              <a:t>16/06/2015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9941F-C219-47FB-BCBB-A28AC1BC075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94B56-FB4A-4C11-B585-6A783D638656}" type="datetimeFigureOut">
              <a:rPr lang="id-ID" smtClean="0"/>
              <a:pPr/>
              <a:t>16/06/2015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9941F-C219-47FB-BCBB-A28AC1BC075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94B56-FB4A-4C11-B585-6A783D638656}" type="datetimeFigureOut">
              <a:rPr lang="id-ID" smtClean="0"/>
              <a:pPr/>
              <a:t>16/06/2015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9941F-C219-47FB-BCBB-A28AC1BC075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94B56-FB4A-4C11-B585-6A783D638656}" type="datetimeFigureOut">
              <a:rPr lang="id-ID" smtClean="0"/>
              <a:pPr/>
              <a:t>16/06/2015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9941F-C219-47FB-BCBB-A28AC1BC075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94B56-FB4A-4C11-B585-6A783D638656}" type="datetimeFigureOut">
              <a:rPr lang="id-ID" smtClean="0"/>
              <a:pPr/>
              <a:t>16/06/2015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9941F-C219-47FB-BCBB-A28AC1BC075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94B56-FB4A-4C11-B585-6A783D638656}" type="datetimeFigureOut">
              <a:rPr lang="id-ID" smtClean="0"/>
              <a:pPr/>
              <a:t>16/06/2015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9941F-C219-47FB-BCBB-A28AC1BC075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94B56-FB4A-4C11-B585-6A783D638656}" type="datetimeFigureOut">
              <a:rPr lang="id-ID" smtClean="0"/>
              <a:pPr/>
              <a:t>16/06/2015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9941F-C219-47FB-BCBB-A28AC1BC075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94B56-FB4A-4C11-B585-6A783D638656}" type="datetimeFigureOut">
              <a:rPr lang="id-ID" smtClean="0"/>
              <a:pPr/>
              <a:t>16/06/2015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9941F-C219-47FB-BCBB-A28AC1BC075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94B56-FB4A-4C11-B585-6A783D638656}" type="datetimeFigureOut">
              <a:rPr lang="id-ID" smtClean="0"/>
              <a:pPr/>
              <a:t>16/06/2015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9941F-C219-47FB-BCBB-A28AC1BC075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C94B56-FB4A-4C11-B585-6A783D638656}" type="datetimeFigureOut">
              <a:rPr lang="id-ID" smtClean="0"/>
              <a:pPr/>
              <a:t>16/06/2015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79941F-C219-47FB-BCBB-A28AC1BC0750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132856"/>
            <a:ext cx="7772400" cy="1470025"/>
          </a:xfrm>
        </p:spPr>
        <p:txBody>
          <a:bodyPr/>
          <a:lstStyle/>
          <a:p>
            <a:r>
              <a:rPr lang="id-ID" b="1" dirty="0" smtClean="0"/>
              <a:t>Gender &amp; Media</a:t>
            </a:r>
            <a:endParaRPr lang="id-ID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id-ID" sz="3600" b="1" dirty="0" smtClean="0"/>
              <a:t>Bgm laki-laki &amp; perempuan dlm media?</a:t>
            </a:r>
            <a:endParaRPr lang="id-ID" sz="3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196752"/>
          <a:ext cx="8229600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00654" y="1772816"/>
            <a:ext cx="179913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3200" dirty="0" smtClean="0"/>
              <a:t>Sbg:</a:t>
            </a:r>
          </a:p>
          <a:p>
            <a:r>
              <a:rPr lang="id-ID" sz="3200" dirty="0" smtClean="0"/>
              <a:t>- Subjek?</a:t>
            </a:r>
          </a:p>
          <a:p>
            <a:r>
              <a:rPr lang="id-ID" sz="3200" dirty="0" smtClean="0"/>
              <a:t>- Objek?</a:t>
            </a:r>
            <a:endParaRPr lang="id-ID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1043608" y="4005064"/>
            <a:ext cx="190730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 smtClean="0"/>
              <a:t>Bgm kaitannya</a:t>
            </a:r>
          </a:p>
          <a:p>
            <a:r>
              <a:rPr lang="id-ID" sz="2400" dirty="0"/>
              <a:t>d</a:t>
            </a:r>
            <a:r>
              <a:rPr lang="id-ID" sz="2400" dirty="0" smtClean="0"/>
              <a:t>g ketidakadilan gender?</a:t>
            </a:r>
            <a:endParaRPr lang="id-ID" sz="2400" dirty="0"/>
          </a:p>
        </p:txBody>
      </p:sp>
      <p:graphicFrame>
        <p:nvGraphicFramePr>
          <p:cNvPr id="8" name="Diagram 7"/>
          <p:cNvGraphicFramePr/>
          <p:nvPr/>
        </p:nvGraphicFramePr>
        <p:xfrm>
          <a:off x="3203848" y="1340768"/>
          <a:ext cx="4416152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Representasi perempuan dlm iklan</a:t>
            </a:r>
            <a:endParaRPr lang="id-ID" dirty="0"/>
          </a:p>
        </p:txBody>
      </p:sp>
      <p:pic>
        <p:nvPicPr>
          <p:cNvPr id="4" name="Content Placeholder 3" descr="image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27584" y="1772816"/>
            <a:ext cx="2448272" cy="3456384"/>
          </a:xfrm>
        </p:spPr>
      </p:pic>
      <p:pic>
        <p:nvPicPr>
          <p:cNvPr id="5" name="Content Placeholder 3" descr="images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19872" y="3933056"/>
            <a:ext cx="2736304" cy="2421632"/>
          </a:xfrm>
          <a:prstGeom prst="rect">
            <a:avLst/>
          </a:prstGeom>
        </p:spPr>
      </p:pic>
      <p:pic>
        <p:nvPicPr>
          <p:cNvPr id="7" name="Content Placeholder 3" descr="index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436096" y="1715641"/>
            <a:ext cx="2971031" cy="2073399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" name="Content Placeholder 3" descr="images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43608" y="1628800"/>
            <a:ext cx="7344815" cy="3888432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Bgm representasi perempuan &amp; laki-laki dlm media?</a:t>
            </a:r>
            <a:endParaRPr lang="id-ID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78</Words>
  <Application>Microsoft Office PowerPoint</Application>
  <PresentationFormat>On-screen Show (4:3)</PresentationFormat>
  <Paragraphs>27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Gender &amp; Media</vt:lpstr>
      <vt:lpstr>Bgm laki-laki &amp; perempuan dlm media?</vt:lpstr>
      <vt:lpstr>Representasi perempuan dlm iklan</vt:lpstr>
      <vt:lpstr>PowerPoint Presentation</vt:lpstr>
      <vt:lpstr>Bgm representasi perempuan &amp; laki-laki dlm media?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Gender &amp; Media</dc:title>
  <dc:creator>Winanti Siwi Respati</dc:creator>
  <cp:lastModifiedBy>May</cp:lastModifiedBy>
  <cp:revision>15</cp:revision>
  <dcterms:created xsi:type="dcterms:W3CDTF">2011-08-03T02:01:25Z</dcterms:created>
  <dcterms:modified xsi:type="dcterms:W3CDTF">2015-06-16T10:11:47Z</dcterms:modified>
</cp:coreProperties>
</file>