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EAAA9-E594-475F-9874-AB675A87439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24A4E59-725D-4B4B-AFFC-B7AF17F32A93}">
      <dgm:prSet phldrT="[Text]"/>
      <dgm:spPr/>
      <dgm:t>
        <a:bodyPr/>
        <a:lstStyle/>
        <a:p>
          <a:r>
            <a:rPr lang="id-ID" dirty="0" smtClean="0"/>
            <a:t>P &amp; L</a:t>
          </a:r>
          <a:endParaRPr lang="id-ID" dirty="0"/>
        </a:p>
      </dgm:t>
    </dgm:pt>
    <dgm:pt modelId="{5A0964CF-E157-4EAC-B284-E050D56B2142}" type="parTrans" cxnId="{EFBE89DE-F39A-4815-B7AE-DE182BFF5449}">
      <dgm:prSet/>
      <dgm:spPr/>
      <dgm:t>
        <a:bodyPr/>
        <a:lstStyle/>
        <a:p>
          <a:endParaRPr lang="id-ID"/>
        </a:p>
      </dgm:t>
    </dgm:pt>
    <dgm:pt modelId="{A16BC5A5-2F76-4988-A59E-3CC8741AE00A}" type="sibTrans" cxnId="{EFBE89DE-F39A-4815-B7AE-DE182BFF5449}">
      <dgm:prSet/>
      <dgm:spPr/>
      <dgm:t>
        <a:bodyPr/>
        <a:lstStyle/>
        <a:p>
          <a:endParaRPr lang="id-ID"/>
        </a:p>
      </dgm:t>
    </dgm:pt>
    <dgm:pt modelId="{93AA98D0-55B5-4701-8076-9EAB092C93FB}">
      <dgm:prSet phldrT="[Text]" custT="1"/>
      <dgm:spPr/>
      <dgm:t>
        <a:bodyPr/>
        <a:lstStyle/>
        <a:p>
          <a:r>
            <a:rPr lang="id-ID" sz="2400" dirty="0" smtClean="0"/>
            <a:t>Islam</a:t>
          </a:r>
          <a:endParaRPr lang="id-ID" sz="2400" dirty="0"/>
        </a:p>
      </dgm:t>
    </dgm:pt>
    <dgm:pt modelId="{475586BD-5635-452C-8AC7-42CD8F739F08}" type="parTrans" cxnId="{9E61E369-704A-4B8C-B8FA-AFFA9001C44A}">
      <dgm:prSet/>
      <dgm:spPr/>
      <dgm:t>
        <a:bodyPr/>
        <a:lstStyle/>
        <a:p>
          <a:endParaRPr lang="id-ID"/>
        </a:p>
      </dgm:t>
    </dgm:pt>
    <dgm:pt modelId="{38138922-313A-4AD1-85D2-ADE28A26C4A2}" type="sibTrans" cxnId="{9E61E369-704A-4B8C-B8FA-AFFA9001C44A}">
      <dgm:prSet/>
      <dgm:spPr/>
      <dgm:t>
        <a:bodyPr/>
        <a:lstStyle/>
        <a:p>
          <a:endParaRPr lang="id-ID"/>
        </a:p>
      </dgm:t>
    </dgm:pt>
    <dgm:pt modelId="{3C76DDFE-543E-4E9A-A6FB-DE358A01D380}">
      <dgm:prSet phldrT="[Text]" custT="1"/>
      <dgm:spPr/>
      <dgm:t>
        <a:bodyPr/>
        <a:lstStyle/>
        <a:p>
          <a:r>
            <a:rPr lang="id-ID" sz="2400" dirty="0" smtClean="0"/>
            <a:t>Hindu</a:t>
          </a:r>
          <a:endParaRPr lang="id-ID" sz="2400" dirty="0"/>
        </a:p>
      </dgm:t>
    </dgm:pt>
    <dgm:pt modelId="{4A665E49-5576-4C08-BF99-67C096ACA8E4}" type="parTrans" cxnId="{2E87BD30-7749-4865-95E6-D917915FA0D7}">
      <dgm:prSet/>
      <dgm:spPr/>
      <dgm:t>
        <a:bodyPr/>
        <a:lstStyle/>
        <a:p>
          <a:endParaRPr lang="id-ID"/>
        </a:p>
      </dgm:t>
    </dgm:pt>
    <dgm:pt modelId="{541B9834-9250-4849-A11E-30D686C3B763}" type="sibTrans" cxnId="{2E87BD30-7749-4865-95E6-D917915FA0D7}">
      <dgm:prSet/>
      <dgm:spPr/>
      <dgm:t>
        <a:bodyPr/>
        <a:lstStyle/>
        <a:p>
          <a:endParaRPr lang="id-ID"/>
        </a:p>
      </dgm:t>
    </dgm:pt>
    <dgm:pt modelId="{6EB73B81-270F-47C7-B41D-338E91116962}">
      <dgm:prSet phldrT="[Text]"/>
      <dgm:spPr/>
      <dgm:t>
        <a:bodyPr/>
        <a:lstStyle/>
        <a:p>
          <a:r>
            <a:rPr lang="id-ID" dirty="0" smtClean="0"/>
            <a:t>Budha</a:t>
          </a:r>
          <a:endParaRPr lang="id-ID" dirty="0"/>
        </a:p>
      </dgm:t>
    </dgm:pt>
    <dgm:pt modelId="{F9D146CA-57C3-466F-8FB4-0535B39B40AB}" type="parTrans" cxnId="{DFDC162B-D585-4318-80D0-B677D7AF6E4C}">
      <dgm:prSet/>
      <dgm:spPr/>
      <dgm:t>
        <a:bodyPr/>
        <a:lstStyle/>
        <a:p>
          <a:endParaRPr lang="id-ID"/>
        </a:p>
      </dgm:t>
    </dgm:pt>
    <dgm:pt modelId="{4BB2F5F5-2AB7-4022-832A-7CA69EBBCFD6}" type="sibTrans" cxnId="{DFDC162B-D585-4318-80D0-B677D7AF6E4C}">
      <dgm:prSet/>
      <dgm:spPr/>
      <dgm:t>
        <a:bodyPr/>
        <a:lstStyle/>
        <a:p>
          <a:endParaRPr lang="id-ID"/>
        </a:p>
      </dgm:t>
    </dgm:pt>
    <dgm:pt modelId="{B9EB936E-B4DD-4EF1-A998-47F959F13AB7}">
      <dgm:prSet phldrT="[Text]"/>
      <dgm:spPr/>
      <dgm:t>
        <a:bodyPr/>
        <a:lstStyle/>
        <a:p>
          <a:r>
            <a:rPr lang="id-ID" dirty="0" smtClean="0"/>
            <a:t>Kristen</a:t>
          </a:r>
          <a:endParaRPr lang="id-ID" dirty="0"/>
        </a:p>
      </dgm:t>
    </dgm:pt>
    <dgm:pt modelId="{AF070840-7044-43F6-A112-1CC1E8C5D9F5}" type="parTrans" cxnId="{62D5F5BB-1029-4B92-B1C5-E3D0AFD263BF}">
      <dgm:prSet/>
      <dgm:spPr/>
      <dgm:t>
        <a:bodyPr/>
        <a:lstStyle/>
        <a:p>
          <a:endParaRPr lang="id-ID"/>
        </a:p>
      </dgm:t>
    </dgm:pt>
    <dgm:pt modelId="{090D912F-52BD-457A-9FC3-995648A3AEEA}" type="sibTrans" cxnId="{62D5F5BB-1029-4B92-B1C5-E3D0AFD263BF}">
      <dgm:prSet/>
      <dgm:spPr/>
      <dgm:t>
        <a:bodyPr/>
        <a:lstStyle/>
        <a:p>
          <a:endParaRPr lang="id-ID"/>
        </a:p>
      </dgm:t>
    </dgm:pt>
    <dgm:pt modelId="{147E80F1-DCD5-4E16-B76C-E80F35445257}">
      <dgm:prSet custT="1"/>
      <dgm:spPr/>
      <dgm:t>
        <a:bodyPr/>
        <a:lstStyle/>
        <a:p>
          <a:r>
            <a:rPr lang="id-ID" sz="2000" dirty="0" smtClean="0"/>
            <a:t>Katholik</a:t>
          </a:r>
          <a:endParaRPr lang="id-ID" sz="2000" dirty="0"/>
        </a:p>
      </dgm:t>
    </dgm:pt>
    <dgm:pt modelId="{39E5C361-BC9E-4CE6-B235-176AE736E795}" type="parTrans" cxnId="{2A8D25DF-1904-4B4D-A33E-B41428533D29}">
      <dgm:prSet/>
      <dgm:spPr/>
      <dgm:t>
        <a:bodyPr/>
        <a:lstStyle/>
        <a:p>
          <a:endParaRPr lang="id-ID"/>
        </a:p>
      </dgm:t>
    </dgm:pt>
    <dgm:pt modelId="{A46F2CD8-125B-4AF2-BF42-A981C1C0AB61}" type="sibTrans" cxnId="{2A8D25DF-1904-4B4D-A33E-B41428533D29}">
      <dgm:prSet/>
      <dgm:spPr/>
      <dgm:t>
        <a:bodyPr/>
        <a:lstStyle/>
        <a:p>
          <a:endParaRPr lang="id-ID"/>
        </a:p>
      </dgm:t>
    </dgm:pt>
    <dgm:pt modelId="{B1FA26FA-4704-43D4-AF36-7729B85CACDD}">
      <dgm:prSet custT="1"/>
      <dgm:spPr/>
      <dgm:t>
        <a:bodyPr/>
        <a:lstStyle/>
        <a:p>
          <a:r>
            <a:rPr lang="id-ID" sz="2000" dirty="0" smtClean="0"/>
            <a:t>Lainnya?</a:t>
          </a:r>
          <a:endParaRPr lang="id-ID" sz="2000" dirty="0"/>
        </a:p>
      </dgm:t>
    </dgm:pt>
    <dgm:pt modelId="{974DF08A-DB1E-49A1-B9AF-2CFB9976FEE6}" type="parTrans" cxnId="{A2B5F688-CABF-424F-B5B2-7A94AD601482}">
      <dgm:prSet/>
      <dgm:spPr/>
      <dgm:t>
        <a:bodyPr/>
        <a:lstStyle/>
        <a:p>
          <a:endParaRPr lang="id-ID"/>
        </a:p>
      </dgm:t>
    </dgm:pt>
    <dgm:pt modelId="{15A72B7D-3A66-4D09-AD82-3D2D8D000572}" type="sibTrans" cxnId="{A2B5F688-CABF-424F-B5B2-7A94AD601482}">
      <dgm:prSet/>
      <dgm:spPr/>
      <dgm:t>
        <a:bodyPr/>
        <a:lstStyle/>
        <a:p>
          <a:endParaRPr lang="id-ID"/>
        </a:p>
      </dgm:t>
    </dgm:pt>
    <dgm:pt modelId="{79123634-967D-4B8A-98E1-CB5FA90A269B}" type="pres">
      <dgm:prSet presAssocID="{E91EAAA9-E594-475F-9874-AB675A87439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328C25-CAAA-4340-905C-E8C04A5E6EDD}" type="pres">
      <dgm:prSet presAssocID="{E91EAAA9-E594-475F-9874-AB675A87439A}" presName="radial" presStyleCnt="0">
        <dgm:presLayoutVars>
          <dgm:animLvl val="ctr"/>
        </dgm:presLayoutVars>
      </dgm:prSet>
      <dgm:spPr/>
    </dgm:pt>
    <dgm:pt modelId="{4024EF6D-A567-477F-8BA2-BD574A6DDFDF}" type="pres">
      <dgm:prSet presAssocID="{F24A4E59-725D-4B4B-AFFC-B7AF17F32A93}" presName="centerShape" presStyleLbl="vennNode1" presStyleIdx="0" presStyleCnt="7"/>
      <dgm:spPr/>
      <dgm:t>
        <a:bodyPr/>
        <a:lstStyle/>
        <a:p>
          <a:endParaRPr lang="id-ID"/>
        </a:p>
      </dgm:t>
    </dgm:pt>
    <dgm:pt modelId="{754F8221-6BC5-4003-84F7-F3CFC6A4494B}" type="pres">
      <dgm:prSet presAssocID="{93AA98D0-55B5-4701-8076-9EAB092C93FB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F997A-0BA7-4FBE-989E-AEDE7976AA3E}" type="pres">
      <dgm:prSet presAssocID="{3C76DDFE-543E-4E9A-A6FB-DE358A01D380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904AF-FC0E-48A0-88CC-A4E0DE23BD9E}" type="pres">
      <dgm:prSet presAssocID="{6EB73B81-270F-47C7-B41D-338E91116962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CB0-64D7-458E-A7A9-0BAA680987B4}" type="pres">
      <dgm:prSet presAssocID="{B9EB936E-B4DD-4EF1-A998-47F959F13AB7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4BE57E-59FF-46AB-AF5D-9514537807C2}" type="pres">
      <dgm:prSet presAssocID="{147E80F1-DCD5-4E16-B76C-E80F35445257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F4B9A-EB0D-4F78-8491-2ADC1DF830E8}" type="pres">
      <dgm:prSet presAssocID="{B1FA26FA-4704-43D4-AF36-7729B85CACDD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BE89DE-F39A-4815-B7AE-DE182BFF5449}" srcId="{E91EAAA9-E594-475F-9874-AB675A87439A}" destId="{F24A4E59-725D-4B4B-AFFC-B7AF17F32A93}" srcOrd="0" destOrd="0" parTransId="{5A0964CF-E157-4EAC-B284-E050D56B2142}" sibTransId="{A16BC5A5-2F76-4988-A59E-3CC8741AE00A}"/>
    <dgm:cxn modelId="{E8264FEA-9820-4668-ABBD-824158E8CF93}" type="presOf" srcId="{E91EAAA9-E594-475F-9874-AB675A87439A}" destId="{79123634-967D-4B8A-98E1-CB5FA90A269B}" srcOrd="0" destOrd="0" presId="urn:microsoft.com/office/officeart/2005/8/layout/radial3"/>
    <dgm:cxn modelId="{0D7EE91E-C73E-4883-A6B5-D68BC1360098}" type="presOf" srcId="{B9EB936E-B4DD-4EF1-A998-47F959F13AB7}" destId="{6EEFFCB0-64D7-458E-A7A9-0BAA680987B4}" srcOrd="0" destOrd="0" presId="urn:microsoft.com/office/officeart/2005/8/layout/radial3"/>
    <dgm:cxn modelId="{2E87BD30-7749-4865-95E6-D917915FA0D7}" srcId="{F24A4E59-725D-4B4B-AFFC-B7AF17F32A93}" destId="{3C76DDFE-543E-4E9A-A6FB-DE358A01D380}" srcOrd="1" destOrd="0" parTransId="{4A665E49-5576-4C08-BF99-67C096ACA8E4}" sibTransId="{541B9834-9250-4849-A11E-30D686C3B763}"/>
    <dgm:cxn modelId="{A2B5F688-CABF-424F-B5B2-7A94AD601482}" srcId="{F24A4E59-725D-4B4B-AFFC-B7AF17F32A93}" destId="{B1FA26FA-4704-43D4-AF36-7729B85CACDD}" srcOrd="5" destOrd="0" parTransId="{974DF08A-DB1E-49A1-B9AF-2CFB9976FEE6}" sibTransId="{15A72B7D-3A66-4D09-AD82-3D2D8D000572}"/>
    <dgm:cxn modelId="{D0E206BD-1BF5-44CC-BEC2-F7660CC3FDE9}" type="presOf" srcId="{F24A4E59-725D-4B4B-AFFC-B7AF17F32A93}" destId="{4024EF6D-A567-477F-8BA2-BD574A6DDFDF}" srcOrd="0" destOrd="0" presId="urn:microsoft.com/office/officeart/2005/8/layout/radial3"/>
    <dgm:cxn modelId="{9E61E369-704A-4B8C-B8FA-AFFA9001C44A}" srcId="{F24A4E59-725D-4B4B-AFFC-B7AF17F32A93}" destId="{93AA98D0-55B5-4701-8076-9EAB092C93FB}" srcOrd="0" destOrd="0" parTransId="{475586BD-5635-452C-8AC7-42CD8F739F08}" sibTransId="{38138922-313A-4AD1-85D2-ADE28A26C4A2}"/>
    <dgm:cxn modelId="{62D5F5BB-1029-4B92-B1C5-E3D0AFD263BF}" srcId="{F24A4E59-725D-4B4B-AFFC-B7AF17F32A93}" destId="{B9EB936E-B4DD-4EF1-A998-47F959F13AB7}" srcOrd="3" destOrd="0" parTransId="{AF070840-7044-43F6-A112-1CC1E8C5D9F5}" sibTransId="{090D912F-52BD-457A-9FC3-995648A3AEEA}"/>
    <dgm:cxn modelId="{6CB68680-974B-49CB-9991-EC59AC4BD475}" type="presOf" srcId="{B1FA26FA-4704-43D4-AF36-7729B85CACDD}" destId="{B10F4B9A-EB0D-4F78-8491-2ADC1DF830E8}" srcOrd="0" destOrd="0" presId="urn:microsoft.com/office/officeart/2005/8/layout/radial3"/>
    <dgm:cxn modelId="{A7B6EF52-1230-4DF9-A1C7-2C638E17FDEB}" type="presOf" srcId="{93AA98D0-55B5-4701-8076-9EAB092C93FB}" destId="{754F8221-6BC5-4003-84F7-F3CFC6A4494B}" srcOrd="0" destOrd="0" presId="urn:microsoft.com/office/officeart/2005/8/layout/radial3"/>
    <dgm:cxn modelId="{2A8D25DF-1904-4B4D-A33E-B41428533D29}" srcId="{F24A4E59-725D-4B4B-AFFC-B7AF17F32A93}" destId="{147E80F1-DCD5-4E16-B76C-E80F35445257}" srcOrd="4" destOrd="0" parTransId="{39E5C361-BC9E-4CE6-B235-176AE736E795}" sibTransId="{A46F2CD8-125B-4AF2-BF42-A981C1C0AB61}"/>
    <dgm:cxn modelId="{F19DACAE-9859-495C-9DBE-2A1173A98423}" type="presOf" srcId="{147E80F1-DCD5-4E16-B76C-E80F35445257}" destId="{664BE57E-59FF-46AB-AF5D-9514537807C2}" srcOrd="0" destOrd="0" presId="urn:microsoft.com/office/officeart/2005/8/layout/radial3"/>
    <dgm:cxn modelId="{F7CBFEF8-61D3-4716-BCD9-B7CABFB38D14}" type="presOf" srcId="{3C76DDFE-543E-4E9A-A6FB-DE358A01D380}" destId="{3A2F997A-0BA7-4FBE-989E-AEDE7976AA3E}" srcOrd="0" destOrd="0" presId="urn:microsoft.com/office/officeart/2005/8/layout/radial3"/>
    <dgm:cxn modelId="{320116DE-6A19-4E01-8F07-4C587E5C699B}" type="presOf" srcId="{6EB73B81-270F-47C7-B41D-338E91116962}" destId="{611904AF-FC0E-48A0-88CC-A4E0DE23BD9E}" srcOrd="0" destOrd="0" presId="urn:microsoft.com/office/officeart/2005/8/layout/radial3"/>
    <dgm:cxn modelId="{DFDC162B-D585-4318-80D0-B677D7AF6E4C}" srcId="{F24A4E59-725D-4B4B-AFFC-B7AF17F32A93}" destId="{6EB73B81-270F-47C7-B41D-338E91116962}" srcOrd="2" destOrd="0" parTransId="{F9D146CA-57C3-466F-8FB4-0535B39B40AB}" sibTransId="{4BB2F5F5-2AB7-4022-832A-7CA69EBBCFD6}"/>
    <dgm:cxn modelId="{F85719CC-7836-413A-B0D4-9AD851DE464E}" type="presParOf" srcId="{79123634-967D-4B8A-98E1-CB5FA90A269B}" destId="{11328C25-CAAA-4340-905C-E8C04A5E6EDD}" srcOrd="0" destOrd="0" presId="urn:microsoft.com/office/officeart/2005/8/layout/radial3"/>
    <dgm:cxn modelId="{53C7A0FC-DF0A-4BC3-A501-0F9BC9DE1599}" type="presParOf" srcId="{11328C25-CAAA-4340-905C-E8C04A5E6EDD}" destId="{4024EF6D-A567-477F-8BA2-BD574A6DDFDF}" srcOrd="0" destOrd="0" presId="urn:microsoft.com/office/officeart/2005/8/layout/radial3"/>
    <dgm:cxn modelId="{A1422414-F375-4D79-B656-14B337969447}" type="presParOf" srcId="{11328C25-CAAA-4340-905C-E8C04A5E6EDD}" destId="{754F8221-6BC5-4003-84F7-F3CFC6A4494B}" srcOrd="1" destOrd="0" presId="urn:microsoft.com/office/officeart/2005/8/layout/radial3"/>
    <dgm:cxn modelId="{9C158952-9394-42FE-A3DC-09EC74162299}" type="presParOf" srcId="{11328C25-CAAA-4340-905C-E8C04A5E6EDD}" destId="{3A2F997A-0BA7-4FBE-989E-AEDE7976AA3E}" srcOrd="2" destOrd="0" presId="urn:microsoft.com/office/officeart/2005/8/layout/radial3"/>
    <dgm:cxn modelId="{EEFE049C-3377-4690-A347-EE1FCE6443E8}" type="presParOf" srcId="{11328C25-CAAA-4340-905C-E8C04A5E6EDD}" destId="{611904AF-FC0E-48A0-88CC-A4E0DE23BD9E}" srcOrd="3" destOrd="0" presId="urn:microsoft.com/office/officeart/2005/8/layout/radial3"/>
    <dgm:cxn modelId="{F40B6E01-E29C-4FE7-A8D8-A70121CB84E3}" type="presParOf" srcId="{11328C25-CAAA-4340-905C-E8C04A5E6EDD}" destId="{6EEFFCB0-64D7-458E-A7A9-0BAA680987B4}" srcOrd="4" destOrd="0" presId="urn:microsoft.com/office/officeart/2005/8/layout/radial3"/>
    <dgm:cxn modelId="{5BD7B1AB-726F-46D8-A94B-C63788E2D3E2}" type="presParOf" srcId="{11328C25-CAAA-4340-905C-E8C04A5E6EDD}" destId="{664BE57E-59FF-46AB-AF5D-9514537807C2}" srcOrd="5" destOrd="0" presId="urn:microsoft.com/office/officeart/2005/8/layout/radial3"/>
    <dgm:cxn modelId="{DB6E9D17-6F0D-4E20-B2B3-D8206CFB6925}" type="presParOf" srcId="{11328C25-CAAA-4340-905C-E8C04A5E6EDD}" destId="{B10F4B9A-EB0D-4F78-8491-2ADC1DF830E8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4EF6D-A567-477F-8BA2-BD574A6DDFDF}">
      <dsp:nvSpPr>
        <dsp:cNvPr id="0" name=""/>
        <dsp:cNvSpPr/>
      </dsp:nvSpPr>
      <dsp:spPr>
        <a:xfrm>
          <a:off x="2326421" y="1080581"/>
          <a:ext cx="2691973" cy="26919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P &amp; L</a:t>
          </a:r>
          <a:endParaRPr lang="id-ID" sz="6500" kern="1200" dirty="0"/>
        </a:p>
      </dsp:txBody>
      <dsp:txXfrm>
        <a:off x="2720651" y="1474811"/>
        <a:ext cx="1903513" cy="1903513"/>
      </dsp:txXfrm>
    </dsp:sp>
    <dsp:sp modelId="{754F8221-6BC5-4003-84F7-F3CFC6A4494B}">
      <dsp:nvSpPr>
        <dsp:cNvPr id="0" name=""/>
        <dsp:cNvSpPr/>
      </dsp:nvSpPr>
      <dsp:spPr>
        <a:xfrm>
          <a:off x="2999414" y="480"/>
          <a:ext cx="1345986" cy="1345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Islam</a:t>
          </a:r>
          <a:endParaRPr lang="id-ID" sz="2400" kern="1200" dirty="0"/>
        </a:p>
      </dsp:txBody>
      <dsp:txXfrm>
        <a:off x="3196529" y="197595"/>
        <a:ext cx="951756" cy="951756"/>
      </dsp:txXfrm>
    </dsp:sp>
    <dsp:sp modelId="{3A2F997A-0BA7-4FBE-989E-AEDE7976AA3E}">
      <dsp:nvSpPr>
        <dsp:cNvPr id="0" name=""/>
        <dsp:cNvSpPr/>
      </dsp:nvSpPr>
      <dsp:spPr>
        <a:xfrm>
          <a:off x="4517638" y="877027"/>
          <a:ext cx="1345986" cy="1345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Hindu</a:t>
          </a:r>
          <a:endParaRPr lang="id-ID" sz="2400" kern="1200" dirty="0"/>
        </a:p>
      </dsp:txBody>
      <dsp:txXfrm>
        <a:off x="4714753" y="1074142"/>
        <a:ext cx="951756" cy="951756"/>
      </dsp:txXfrm>
    </dsp:sp>
    <dsp:sp modelId="{611904AF-FC0E-48A0-88CC-A4E0DE23BD9E}">
      <dsp:nvSpPr>
        <dsp:cNvPr id="0" name=""/>
        <dsp:cNvSpPr/>
      </dsp:nvSpPr>
      <dsp:spPr>
        <a:xfrm>
          <a:off x="4517638" y="2630121"/>
          <a:ext cx="1345986" cy="1345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Budha</a:t>
          </a:r>
          <a:endParaRPr lang="id-ID" sz="2400" kern="1200" dirty="0"/>
        </a:p>
      </dsp:txBody>
      <dsp:txXfrm>
        <a:off x="4714753" y="2827236"/>
        <a:ext cx="951756" cy="951756"/>
      </dsp:txXfrm>
    </dsp:sp>
    <dsp:sp modelId="{6EEFFCB0-64D7-458E-A7A9-0BAA680987B4}">
      <dsp:nvSpPr>
        <dsp:cNvPr id="0" name=""/>
        <dsp:cNvSpPr/>
      </dsp:nvSpPr>
      <dsp:spPr>
        <a:xfrm>
          <a:off x="2999414" y="3506668"/>
          <a:ext cx="1345986" cy="1345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Kristen</a:t>
          </a:r>
          <a:endParaRPr lang="id-ID" sz="2400" kern="1200" dirty="0"/>
        </a:p>
      </dsp:txBody>
      <dsp:txXfrm>
        <a:off x="3196529" y="3703783"/>
        <a:ext cx="951756" cy="951756"/>
      </dsp:txXfrm>
    </dsp:sp>
    <dsp:sp modelId="{664BE57E-59FF-46AB-AF5D-9514537807C2}">
      <dsp:nvSpPr>
        <dsp:cNvPr id="0" name=""/>
        <dsp:cNvSpPr/>
      </dsp:nvSpPr>
      <dsp:spPr>
        <a:xfrm>
          <a:off x="1481190" y="2630121"/>
          <a:ext cx="1345986" cy="1345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Katholik</a:t>
          </a:r>
          <a:endParaRPr lang="id-ID" sz="2000" kern="1200" dirty="0"/>
        </a:p>
      </dsp:txBody>
      <dsp:txXfrm>
        <a:off x="1678305" y="2827236"/>
        <a:ext cx="951756" cy="951756"/>
      </dsp:txXfrm>
    </dsp:sp>
    <dsp:sp modelId="{B10F4B9A-EB0D-4F78-8491-2ADC1DF830E8}">
      <dsp:nvSpPr>
        <dsp:cNvPr id="0" name=""/>
        <dsp:cNvSpPr/>
      </dsp:nvSpPr>
      <dsp:spPr>
        <a:xfrm>
          <a:off x="1481190" y="877027"/>
          <a:ext cx="1345986" cy="1345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Lainnya?</a:t>
          </a:r>
          <a:endParaRPr lang="id-ID" sz="2000" kern="1200" dirty="0"/>
        </a:p>
      </dsp:txBody>
      <dsp:txXfrm>
        <a:off x="1678305" y="1074142"/>
        <a:ext cx="951756" cy="951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255B-6EFB-4A29-B746-084F704A0CE5}" type="datetimeFigureOut">
              <a:rPr lang="id-ID" smtClean="0"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A20C-7EF8-43D9-8996-3BAA57AC17F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id-ID" b="1" dirty="0" smtClean="0"/>
              <a:t>Gender &amp; Agama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Bgm perempuan &amp; Laki-laki dlm Agama?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600200"/>
          <a:ext cx="7344816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Diskusi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Topik diskusi:</a:t>
            </a:r>
          </a:p>
          <a:p>
            <a:r>
              <a:rPr lang="id-ID" sz="2400" b="1" dirty="0" smtClean="0"/>
              <a:t>Peran, akses</a:t>
            </a:r>
            <a:r>
              <a:rPr lang="id-ID" sz="2400" dirty="0" smtClean="0"/>
              <a:t>, dan </a:t>
            </a:r>
            <a:r>
              <a:rPr lang="id-ID" sz="2400" b="1" dirty="0" smtClean="0"/>
              <a:t>kontrol</a:t>
            </a:r>
            <a:r>
              <a:rPr lang="id-ID" sz="2400" dirty="0" smtClean="0"/>
              <a:t> perempuan &amp; laki-laki dlm agama.</a:t>
            </a:r>
          </a:p>
          <a:p>
            <a:pPr>
              <a:buNone/>
            </a:pPr>
            <a:r>
              <a:rPr lang="id-ID" sz="2400" dirty="0" smtClean="0"/>
              <a:t> </a:t>
            </a:r>
          </a:p>
          <a:p>
            <a:pPr>
              <a:buNone/>
            </a:pPr>
            <a:r>
              <a:rPr lang="id-ID" sz="2400" dirty="0" smtClean="0"/>
              <a:t>Proses Diskusi:</a:t>
            </a:r>
          </a:p>
          <a:p>
            <a:r>
              <a:rPr lang="id-ID" sz="2400" dirty="0" smtClean="0"/>
              <a:t>Munculkan kasus-kasus dlm agama yg berkaitan dengan peran gender. </a:t>
            </a:r>
          </a:p>
          <a:p>
            <a:r>
              <a:rPr lang="id-ID" sz="2400" dirty="0" smtClean="0"/>
              <a:t>Kritisi kaitannya dengan </a:t>
            </a:r>
            <a:r>
              <a:rPr lang="id-ID" sz="2400" b="1" dirty="0" smtClean="0"/>
              <a:t>ketidakadilan  gender </a:t>
            </a:r>
            <a:r>
              <a:rPr lang="id-ID" sz="2400" dirty="0" smtClean="0"/>
              <a:t>yg muncul.</a:t>
            </a:r>
          </a:p>
          <a:p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Anggota kelompok:</a:t>
            </a:r>
            <a:endParaRPr lang="id-ID" sz="2400" dirty="0"/>
          </a:p>
          <a:p>
            <a:r>
              <a:rPr lang="id-ID" sz="2400" dirty="0" smtClean="0"/>
              <a:t>Terdiri dari Mhs dari berbagai agama.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Gender &amp; Agama</vt:lpstr>
      <vt:lpstr>Bgm perempuan &amp; Laki-laki dlm Agama?</vt:lpstr>
      <vt:lpstr>Diskusi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&amp; Agama</dc:title>
  <dc:creator>Winanti Siwi Respati</dc:creator>
  <cp:lastModifiedBy>May</cp:lastModifiedBy>
  <cp:revision>5</cp:revision>
  <dcterms:created xsi:type="dcterms:W3CDTF">2011-08-10T05:25:40Z</dcterms:created>
  <dcterms:modified xsi:type="dcterms:W3CDTF">2015-06-16T10:12:06Z</dcterms:modified>
</cp:coreProperties>
</file>