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7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4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3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6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0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CC491-460E-4C04-B886-766AD575E7E5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DE5-D342-4E1D-90C4-46F8BB09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2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d-ID" dirty="0"/>
              <a:t>TOPIK DISKUSI: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POLIGAMI </a:t>
            </a:r>
          </a:p>
          <a:p>
            <a:pPr lvl="0"/>
            <a:r>
              <a:rPr lang="en-US" dirty="0"/>
              <a:t>ABORSI </a:t>
            </a:r>
          </a:p>
          <a:p>
            <a:pPr lvl="0"/>
            <a:r>
              <a:rPr lang="en-US" dirty="0"/>
              <a:t>HOMOSEXUAL </a:t>
            </a:r>
          </a:p>
          <a:p>
            <a:pPr lvl="0"/>
            <a:r>
              <a:rPr lang="en-US" dirty="0"/>
              <a:t>PSK </a:t>
            </a:r>
          </a:p>
          <a:p>
            <a:pPr lvl="0"/>
            <a:r>
              <a:rPr lang="en-US" dirty="0"/>
              <a:t>PERCERAIAN </a:t>
            </a:r>
          </a:p>
          <a:p>
            <a:pPr lvl="0"/>
            <a:r>
              <a:rPr lang="en-US" dirty="0"/>
              <a:t>ODHA (PEREMPUAN) </a:t>
            </a:r>
          </a:p>
          <a:p>
            <a:pPr lvl="0"/>
            <a:r>
              <a:rPr lang="en-US" dirty="0"/>
              <a:t>UNMARRIED WOMEN </a:t>
            </a:r>
          </a:p>
          <a:p>
            <a:pPr lvl="0"/>
            <a:r>
              <a:rPr lang="en-US" dirty="0"/>
              <a:t>MOTHERING ROLE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didiskusikan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diputuskan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?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?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ketidakadilan</a:t>
            </a:r>
            <a:r>
              <a:rPr lang="en-US" dirty="0"/>
              <a:t> gender </a:t>
            </a:r>
            <a:r>
              <a:rPr lang="en-US" dirty="0" err="1"/>
              <a:t>diposisikan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 </a:t>
            </a:r>
          </a:p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?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1251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Pertemuan 14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Regina</dc:creator>
  <cp:lastModifiedBy>Regina</cp:lastModifiedBy>
  <cp:revision>2</cp:revision>
  <dcterms:created xsi:type="dcterms:W3CDTF">2019-07-26T09:43:54Z</dcterms:created>
  <dcterms:modified xsi:type="dcterms:W3CDTF">2019-07-26T09:44:12Z</dcterms:modified>
</cp:coreProperties>
</file>