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95" autoAdjust="0"/>
  </p:normalViewPr>
  <p:slideViewPr>
    <p:cSldViewPr>
      <p:cViewPr>
        <p:scale>
          <a:sx n="87" d="100"/>
          <a:sy n="87" d="100"/>
        </p:scale>
        <p:origin x="-33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8CA4D6-68AE-46B7-8571-2400BD9AD23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4602F0A-6910-4F4F-9572-E3D36E09419D}">
      <dgm:prSet phldrT="[Text]"/>
      <dgm:spPr/>
      <dgm:t>
        <a:bodyPr/>
        <a:lstStyle/>
        <a:p>
          <a:r>
            <a:rPr lang="id-ID" dirty="0" smtClean="0"/>
            <a:t>Seksualitas ≠ Seks</a:t>
          </a:r>
          <a:endParaRPr lang="id-ID" dirty="0"/>
        </a:p>
      </dgm:t>
    </dgm:pt>
    <dgm:pt modelId="{E63A2AC4-D631-4AD0-9B37-BBD015829415}" type="parTrans" cxnId="{F71BD9C2-15E1-4BBE-8ABE-00ACD1A9BD19}">
      <dgm:prSet/>
      <dgm:spPr/>
      <dgm:t>
        <a:bodyPr/>
        <a:lstStyle/>
        <a:p>
          <a:endParaRPr lang="id-ID"/>
        </a:p>
      </dgm:t>
    </dgm:pt>
    <dgm:pt modelId="{3A6D05D4-3A24-473E-BDCD-338B0E41EAD2}" type="sibTrans" cxnId="{F71BD9C2-15E1-4BBE-8ABE-00ACD1A9BD19}">
      <dgm:prSet/>
      <dgm:spPr/>
      <dgm:t>
        <a:bodyPr/>
        <a:lstStyle/>
        <a:p>
          <a:endParaRPr lang="id-ID"/>
        </a:p>
      </dgm:t>
    </dgm:pt>
    <dgm:pt modelId="{C2602416-52C6-406C-8D78-F2247B59AF79}">
      <dgm:prSet phldrT="[Text]" custT="1"/>
      <dgm:spPr/>
      <dgm:t>
        <a:bodyPr/>
        <a:lstStyle/>
        <a:p>
          <a:pPr algn="l"/>
          <a:r>
            <a:rPr lang="id-ID" sz="3200" dirty="0" smtClean="0"/>
            <a:t>Seks:</a:t>
          </a:r>
        </a:p>
        <a:p>
          <a:pPr algn="l"/>
          <a:r>
            <a:rPr lang="id-ID" sz="1800" dirty="0" smtClean="0"/>
            <a:t>- Perbedaan jenis kelamin laki-laki &amp; perempuan.</a:t>
          </a:r>
        </a:p>
        <a:p>
          <a:pPr algn="l"/>
          <a:endParaRPr lang="id-ID" sz="1800" dirty="0" smtClean="0"/>
        </a:p>
        <a:p>
          <a:pPr algn="l"/>
          <a:endParaRPr lang="id-ID" sz="1800" dirty="0" smtClean="0"/>
        </a:p>
        <a:p>
          <a:pPr algn="l"/>
          <a:endParaRPr lang="id-ID" sz="1800" dirty="0" smtClean="0"/>
        </a:p>
      </dgm:t>
    </dgm:pt>
    <dgm:pt modelId="{9BAF47E2-2CAC-45C7-9B42-285C20871597}" type="parTrans" cxnId="{704DB5D5-386B-4F18-85BB-00CB0FF9CFF1}">
      <dgm:prSet/>
      <dgm:spPr/>
      <dgm:t>
        <a:bodyPr/>
        <a:lstStyle/>
        <a:p>
          <a:endParaRPr lang="id-ID"/>
        </a:p>
      </dgm:t>
    </dgm:pt>
    <dgm:pt modelId="{1A86C629-901F-4CF5-A740-3E4B0DCED5BE}" type="sibTrans" cxnId="{704DB5D5-386B-4F18-85BB-00CB0FF9CFF1}">
      <dgm:prSet/>
      <dgm:spPr/>
      <dgm:t>
        <a:bodyPr/>
        <a:lstStyle/>
        <a:p>
          <a:endParaRPr lang="id-ID"/>
        </a:p>
      </dgm:t>
    </dgm:pt>
    <dgm:pt modelId="{4669BA10-8F82-414E-AD17-E6B9D8BE8680}">
      <dgm:prSet phldrT="[Text]" custT="1"/>
      <dgm:spPr/>
      <dgm:t>
        <a:bodyPr/>
        <a:lstStyle/>
        <a:p>
          <a:pPr algn="l"/>
          <a:r>
            <a:rPr lang="id-ID" sz="3200" dirty="0" smtClean="0"/>
            <a:t>Seksualitas:</a:t>
          </a:r>
        </a:p>
        <a:p>
          <a:pPr algn="l"/>
          <a:r>
            <a:rPr lang="id-ID" sz="1800" dirty="0" smtClean="0"/>
            <a:t>- Ciri, sifat, peranan seks, dorongan seks, kehidupan seks.</a:t>
          </a:r>
        </a:p>
        <a:p>
          <a:pPr algn="l"/>
          <a:r>
            <a:rPr lang="id-ID" sz="1800" dirty="0" smtClean="0"/>
            <a:t>- Dapat ditelaah dari berbagai perspektif (fisik/biologis, psikologis, dan sosiologis)</a:t>
          </a:r>
        </a:p>
        <a:p>
          <a:pPr algn="l"/>
          <a:endParaRPr lang="id-ID" sz="1800" dirty="0"/>
        </a:p>
      </dgm:t>
    </dgm:pt>
    <dgm:pt modelId="{CEF03FD6-A89B-455E-9411-EB01504CFA61}" type="parTrans" cxnId="{BF2F491E-2E85-4AF8-83FA-C558DB1A14A5}">
      <dgm:prSet/>
      <dgm:spPr/>
      <dgm:t>
        <a:bodyPr/>
        <a:lstStyle/>
        <a:p>
          <a:endParaRPr lang="id-ID"/>
        </a:p>
      </dgm:t>
    </dgm:pt>
    <dgm:pt modelId="{3A5A2785-E18C-4BC7-B7DA-888DB458256E}" type="sibTrans" cxnId="{BF2F491E-2E85-4AF8-83FA-C558DB1A14A5}">
      <dgm:prSet/>
      <dgm:spPr/>
      <dgm:t>
        <a:bodyPr/>
        <a:lstStyle/>
        <a:p>
          <a:endParaRPr lang="id-ID"/>
        </a:p>
      </dgm:t>
    </dgm:pt>
    <dgm:pt modelId="{09FEAFF6-C3F3-4528-9BA0-16B693BA7EE1}" type="pres">
      <dgm:prSet presAssocID="{158CA4D6-68AE-46B7-8571-2400BD9AD23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FA66C2-3FA3-4B1D-87D4-87F30DD6214E}" type="pres">
      <dgm:prSet presAssocID="{44602F0A-6910-4F4F-9572-E3D36E09419D}" presName="roof" presStyleLbl="dkBgShp" presStyleIdx="0" presStyleCnt="2"/>
      <dgm:spPr/>
      <dgm:t>
        <a:bodyPr/>
        <a:lstStyle/>
        <a:p>
          <a:endParaRPr lang="id-ID"/>
        </a:p>
      </dgm:t>
    </dgm:pt>
    <dgm:pt modelId="{C1F3C25B-092E-463B-8268-EEF5B8ACA3B5}" type="pres">
      <dgm:prSet presAssocID="{44602F0A-6910-4F4F-9572-E3D36E09419D}" presName="pillars" presStyleCnt="0"/>
      <dgm:spPr/>
    </dgm:pt>
    <dgm:pt modelId="{4C725AFC-11A6-4581-AAE8-63547C59D51B}" type="pres">
      <dgm:prSet presAssocID="{44602F0A-6910-4F4F-9572-E3D36E09419D}" presName="pillar1" presStyleLbl="node1" presStyleIdx="0" presStyleCnt="2" custLinFactNeighborY="128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55F6BF0-136B-4AE0-824E-E2E31A2D1C20}" type="pres">
      <dgm:prSet presAssocID="{4669BA10-8F82-414E-AD17-E6B9D8BE8680}" presName="pillarX" presStyleLbl="node1" presStyleIdx="1" presStyleCnt="2" custLinFactNeighborX="-36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339519D-D7DB-4F6E-978D-6387D8098E35}" type="pres">
      <dgm:prSet presAssocID="{44602F0A-6910-4F4F-9572-E3D36E09419D}" presName="base" presStyleLbl="dkBgShp" presStyleIdx="1" presStyleCnt="2"/>
      <dgm:spPr/>
    </dgm:pt>
  </dgm:ptLst>
  <dgm:cxnLst>
    <dgm:cxn modelId="{11A962DB-4921-45E5-AEB8-3D104A431751}" type="presOf" srcId="{4669BA10-8F82-414E-AD17-E6B9D8BE8680}" destId="{255F6BF0-136B-4AE0-824E-E2E31A2D1C20}" srcOrd="0" destOrd="0" presId="urn:microsoft.com/office/officeart/2005/8/layout/hList3"/>
    <dgm:cxn modelId="{2E034B42-989D-45F9-AD4A-E2107F95AB1F}" type="presOf" srcId="{C2602416-52C6-406C-8D78-F2247B59AF79}" destId="{4C725AFC-11A6-4581-AAE8-63547C59D51B}" srcOrd="0" destOrd="0" presId="urn:microsoft.com/office/officeart/2005/8/layout/hList3"/>
    <dgm:cxn modelId="{BF2F491E-2E85-4AF8-83FA-C558DB1A14A5}" srcId="{44602F0A-6910-4F4F-9572-E3D36E09419D}" destId="{4669BA10-8F82-414E-AD17-E6B9D8BE8680}" srcOrd="1" destOrd="0" parTransId="{CEF03FD6-A89B-455E-9411-EB01504CFA61}" sibTransId="{3A5A2785-E18C-4BC7-B7DA-888DB458256E}"/>
    <dgm:cxn modelId="{ED6E90EF-2B9E-48D6-AF77-FECF190719D5}" type="presOf" srcId="{44602F0A-6910-4F4F-9572-E3D36E09419D}" destId="{A3FA66C2-3FA3-4B1D-87D4-87F30DD6214E}" srcOrd="0" destOrd="0" presId="urn:microsoft.com/office/officeart/2005/8/layout/hList3"/>
    <dgm:cxn modelId="{704DB5D5-386B-4F18-85BB-00CB0FF9CFF1}" srcId="{44602F0A-6910-4F4F-9572-E3D36E09419D}" destId="{C2602416-52C6-406C-8D78-F2247B59AF79}" srcOrd="0" destOrd="0" parTransId="{9BAF47E2-2CAC-45C7-9B42-285C20871597}" sibTransId="{1A86C629-901F-4CF5-A740-3E4B0DCED5BE}"/>
    <dgm:cxn modelId="{F71BD9C2-15E1-4BBE-8ABE-00ACD1A9BD19}" srcId="{158CA4D6-68AE-46B7-8571-2400BD9AD232}" destId="{44602F0A-6910-4F4F-9572-E3D36E09419D}" srcOrd="0" destOrd="0" parTransId="{E63A2AC4-D631-4AD0-9B37-BBD015829415}" sibTransId="{3A6D05D4-3A24-473E-BDCD-338B0E41EAD2}"/>
    <dgm:cxn modelId="{30C5341D-47B3-4494-9CFA-992AB88DEC38}" type="presOf" srcId="{158CA4D6-68AE-46B7-8571-2400BD9AD232}" destId="{09FEAFF6-C3F3-4528-9BA0-16B693BA7EE1}" srcOrd="0" destOrd="0" presId="urn:microsoft.com/office/officeart/2005/8/layout/hList3"/>
    <dgm:cxn modelId="{E01EF3A8-9381-49CF-B28A-B007FB5958E3}" type="presParOf" srcId="{09FEAFF6-C3F3-4528-9BA0-16B693BA7EE1}" destId="{A3FA66C2-3FA3-4B1D-87D4-87F30DD6214E}" srcOrd="0" destOrd="0" presId="urn:microsoft.com/office/officeart/2005/8/layout/hList3"/>
    <dgm:cxn modelId="{4C65EEB7-D009-4805-9082-371CC6D32757}" type="presParOf" srcId="{09FEAFF6-C3F3-4528-9BA0-16B693BA7EE1}" destId="{C1F3C25B-092E-463B-8268-EEF5B8ACA3B5}" srcOrd="1" destOrd="0" presId="urn:microsoft.com/office/officeart/2005/8/layout/hList3"/>
    <dgm:cxn modelId="{3ECB9541-8B50-4F71-98B7-47EAAD82CA55}" type="presParOf" srcId="{C1F3C25B-092E-463B-8268-EEF5B8ACA3B5}" destId="{4C725AFC-11A6-4581-AAE8-63547C59D51B}" srcOrd="0" destOrd="0" presId="urn:microsoft.com/office/officeart/2005/8/layout/hList3"/>
    <dgm:cxn modelId="{A36BF10B-8B32-4DF7-ACEB-9B4640ED15AB}" type="presParOf" srcId="{C1F3C25B-092E-463B-8268-EEF5B8ACA3B5}" destId="{255F6BF0-136B-4AE0-824E-E2E31A2D1C20}" srcOrd="1" destOrd="0" presId="urn:microsoft.com/office/officeart/2005/8/layout/hList3"/>
    <dgm:cxn modelId="{5416E62E-D3C8-48A0-8EB9-FE404365D68A}" type="presParOf" srcId="{09FEAFF6-C3F3-4528-9BA0-16B693BA7EE1}" destId="{A339519D-D7DB-4F6E-978D-6387D8098E3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264BA6-915B-47EB-A5A9-645DFE95C5B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C1D9ED7-B953-4181-81D7-E5F8A7F0F485}">
      <dgm:prSet phldrT="[Text]" custT="1"/>
      <dgm:spPr/>
      <dgm:t>
        <a:bodyPr/>
        <a:lstStyle/>
        <a:p>
          <a:r>
            <a:rPr lang="id-ID" sz="2800" dirty="0" smtClean="0"/>
            <a:t>Perspektif Biologis:</a:t>
          </a:r>
        </a:p>
        <a:p>
          <a:r>
            <a:rPr lang="id-ID" sz="1600" dirty="0" smtClean="0"/>
            <a:t>- Sistem hormon</a:t>
          </a:r>
        </a:p>
        <a:p>
          <a:r>
            <a:rPr lang="id-ID" sz="1600" dirty="0" smtClean="0"/>
            <a:t>- Organ reproduksi</a:t>
          </a:r>
        </a:p>
        <a:p>
          <a:r>
            <a:rPr lang="id-ID" sz="1600" dirty="0" smtClean="0"/>
            <a:t>- Fungsi organ reproduksi</a:t>
          </a:r>
        </a:p>
        <a:p>
          <a:endParaRPr lang="id-ID" sz="1600" dirty="0"/>
        </a:p>
      </dgm:t>
    </dgm:pt>
    <dgm:pt modelId="{64E8FA78-155D-446D-89AA-3B26CE3FF934}" type="parTrans" cxnId="{86283C9A-B499-4564-B8A3-8082B78EAA04}">
      <dgm:prSet/>
      <dgm:spPr/>
      <dgm:t>
        <a:bodyPr/>
        <a:lstStyle/>
        <a:p>
          <a:endParaRPr lang="id-ID"/>
        </a:p>
      </dgm:t>
    </dgm:pt>
    <dgm:pt modelId="{2F98E32F-11C9-48BA-B2C1-CB23D3BF90AD}" type="sibTrans" cxnId="{86283C9A-B499-4564-B8A3-8082B78EAA04}">
      <dgm:prSet/>
      <dgm:spPr/>
      <dgm:t>
        <a:bodyPr/>
        <a:lstStyle/>
        <a:p>
          <a:endParaRPr lang="id-ID"/>
        </a:p>
      </dgm:t>
    </dgm:pt>
    <dgm:pt modelId="{34933A79-DE57-4D32-8057-8082A6E3A53F}">
      <dgm:prSet phldrT="[Text]" custT="1"/>
      <dgm:spPr/>
      <dgm:t>
        <a:bodyPr/>
        <a:lstStyle/>
        <a:p>
          <a:r>
            <a:rPr lang="id-ID" sz="2800" dirty="0" smtClean="0"/>
            <a:t>Perspektif Sosiologis:</a:t>
          </a:r>
        </a:p>
        <a:p>
          <a:r>
            <a:rPr lang="id-ID" sz="1800" dirty="0" smtClean="0"/>
            <a:t>- Pengaruh agama</a:t>
          </a:r>
        </a:p>
        <a:p>
          <a:r>
            <a:rPr lang="id-ID" sz="1800" dirty="0" smtClean="0"/>
            <a:t>- Faktor ekonomi</a:t>
          </a:r>
        </a:p>
        <a:p>
          <a:r>
            <a:rPr lang="id-ID" sz="1800" dirty="0" smtClean="0"/>
            <a:t>- Faktor keluarga</a:t>
          </a:r>
        </a:p>
        <a:p>
          <a:r>
            <a:rPr lang="id-ID" sz="1800" dirty="0" smtClean="0"/>
            <a:t>- Aspek hukum</a:t>
          </a:r>
          <a:endParaRPr lang="id-ID" sz="1800" dirty="0"/>
        </a:p>
      </dgm:t>
    </dgm:pt>
    <dgm:pt modelId="{3AEAFD6D-EFEE-4459-A78E-52FF30F7D288}" type="parTrans" cxnId="{DE6412B0-ACCB-42FA-A94B-EFFB63E06812}">
      <dgm:prSet/>
      <dgm:spPr/>
      <dgm:t>
        <a:bodyPr/>
        <a:lstStyle/>
        <a:p>
          <a:endParaRPr lang="id-ID"/>
        </a:p>
      </dgm:t>
    </dgm:pt>
    <dgm:pt modelId="{E75936C1-B5E6-4A3B-B46F-BCF17269CDD8}" type="sibTrans" cxnId="{DE6412B0-ACCB-42FA-A94B-EFFB63E06812}">
      <dgm:prSet/>
      <dgm:spPr/>
      <dgm:t>
        <a:bodyPr/>
        <a:lstStyle/>
        <a:p>
          <a:endParaRPr lang="id-ID"/>
        </a:p>
      </dgm:t>
    </dgm:pt>
    <dgm:pt modelId="{3999E4A8-1D5D-411D-A6E4-B44CAB368156}">
      <dgm:prSet phldrT="[Text]" custT="1"/>
      <dgm:spPr/>
      <dgm:t>
        <a:bodyPr/>
        <a:lstStyle/>
        <a:p>
          <a:r>
            <a:rPr lang="id-ID" sz="2800" dirty="0" smtClean="0"/>
            <a:t>Perspektif Psikologis:</a:t>
          </a:r>
        </a:p>
        <a:p>
          <a:r>
            <a:rPr lang="id-ID" sz="1500" dirty="0" smtClean="0"/>
            <a:t>- Kesadaran individu akan identitas seksual/personal (citra diri)</a:t>
          </a:r>
        </a:p>
        <a:p>
          <a:r>
            <a:rPr lang="id-ID" sz="1500" dirty="0" smtClean="0"/>
            <a:t>- Kemampuan merasakan respon emosional.</a:t>
          </a:r>
          <a:endParaRPr lang="id-ID" sz="1500" dirty="0"/>
        </a:p>
      </dgm:t>
    </dgm:pt>
    <dgm:pt modelId="{414397CE-922D-4C4F-ADBC-859592D4E7DA}" type="parTrans" cxnId="{4FAD3C3F-D267-475F-8400-EE9C5ACB112F}">
      <dgm:prSet/>
      <dgm:spPr/>
      <dgm:t>
        <a:bodyPr/>
        <a:lstStyle/>
        <a:p>
          <a:endParaRPr lang="id-ID"/>
        </a:p>
      </dgm:t>
    </dgm:pt>
    <dgm:pt modelId="{C2E1B6CA-3C21-4F9A-A2FC-8E346D6AF6E4}" type="sibTrans" cxnId="{4FAD3C3F-D267-475F-8400-EE9C5ACB112F}">
      <dgm:prSet/>
      <dgm:spPr/>
      <dgm:t>
        <a:bodyPr/>
        <a:lstStyle/>
        <a:p>
          <a:endParaRPr lang="id-ID"/>
        </a:p>
      </dgm:t>
    </dgm:pt>
    <dgm:pt modelId="{B97D87A3-05B0-4C86-8900-8F146714CD6B}" type="pres">
      <dgm:prSet presAssocID="{96264BA6-915B-47EB-A5A9-645DFE95C5B9}" presName="compositeShape" presStyleCnt="0">
        <dgm:presLayoutVars>
          <dgm:chMax val="7"/>
          <dgm:dir/>
          <dgm:resizeHandles val="exact"/>
        </dgm:presLayoutVars>
      </dgm:prSet>
      <dgm:spPr/>
    </dgm:pt>
    <dgm:pt modelId="{C80C6E70-D534-44FC-A489-90DF4CBA8483}" type="pres">
      <dgm:prSet presAssocID="{8C1D9ED7-B953-4181-81D7-E5F8A7F0F485}" presName="circ1" presStyleLbl="vennNode1" presStyleIdx="0" presStyleCnt="3" custLinFactNeighborY="-4833"/>
      <dgm:spPr/>
      <dgm:t>
        <a:bodyPr/>
        <a:lstStyle/>
        <a:p>
          <a:endParaRPr lang="id-ID"/>
        </a:p>
      </dgm:t>
    </dgm:pt>
    <dgm:pt modelId="{E492E1EC-15ED-43AF-8B25-08B4801F3B2A}" type="pres">
      <dgm:prSet presAssocID="{8C1D9ED7-B953-4181-81D7-E5F8A7F0F48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F87CD49-2D0E-40C3-94C0-12CDC088F1AB}" type="pres">
      <dgm:prSet presAssocID="{34933A79-DE57-4D32-8057-8082A6E3A53F}" presName="circ2" presStyleLbl="vennNode1" presStyleIdx="1" presStyleCnt="3" custLinFactNeighborX="5214"/>
      <dgm:spPr/>
      <dgm:t>
        <a:bodyPr/>
        <a:lstStyle/>
        <a:p>
          <a:endParaRPr lang="id-ID"/>
        </a:p>
      </dgm:t>
    </dgm:pt>
    <dgm:pt modelId="{BFD91670-ED8B-4C6D-8F6F-DFBC119D9A8E}" type="pres">
      <dgm:prSet presAssocID="{34933A79-DE57-4D32-8057-8082A6E3A53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436F925-A080-41C0-9638-33D1CA5621E9}" type="pres">
      <dgm:prSet presAssocID="{3999E4A8-1D5D-411D-A6E4-B44CAB368156}" presName="circ3" presStyleLbl="vennNode1" presStyleIdx="2" presStyleCnt="3" custLinFactNeighborX="-5034"/>
      <dgm:spPr/>
      <dgm:t>
        <a:bodyPr/>
        <a:lstStyle/>
        <a:p>
          <a:endParaRPr lang="id-ID"/>
        </a:p>
      </dgm:t>
    </dgm:pt>
    <dgm:pt modelId="{B833C0FE-4593-4067-B6C9-B208D2DFB880}" type="pres">
      <dgm:prSet presAssocID="{3999E4A8-1D5D-411D-A6E4-B44CAB36815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70A9C27-45C4-46B8-A98B-9DA9715FEB08}" type="presOf" srcId="{3999E4A8-1D5D-411D-A6E4-B44CAB368156}" destId="{B833C0FE-4593-4067-B6C9-B208D2DFB880}" srcOrd="1" destOrd="0" presId="urn:microsoft.com/office/officeart/2005/8/layout/venn1"/>
    <dgm:cxn modelId="{EB381F7B-DD61-41FD-AF71-FE2653D64383}" type="presOf" srcId="{8C1D9ED7-B953-4181-81D7-E5F8A7F0F485}" destId="{E492E1EC-15ED-43AF-8B25-08B4801F3B2A}" srcOrd="1" destOrd="0" presId="urn:microsoft.com/office/officeart/2005/8/layout/venn1"/>
    <dgm:cxn modelId="{DE6412B0-ACCB-42FA-A94B-EFFB63E06812}" srcId="{96264BA6-915B-47EB-A5A9-645DFE95C5B9}" destId="{34933A79-DE57-4D32-8057-8082A6E3A53F}" srcOrd="1" destOrd="0" parTransId="{3AEAFD6D-EFEE-4459-A78E-52FF30F7D288}" sibTransId="{E75936C1-B5E6-4A3B-B46F-BCF17269CDD8}"/>
    <dgm:cxn modelId="{97ADC886-5248-4446-9E20-22725710BF8E}" type="presOf" srcId="{34933A79-DE57-4D32-8057-8082A6E3A53F}" destId="{BFD91670-ED8B-4C6D-8F6F-DFBC119D9A8E}" srcOrd="1" destOrd="0" presId="urn:microsoft.com/office/officeart/2005/8/layout/venn1"/>
    <dgm:cxn modelId="{4FAD3C3F-D267-475F-8400-EE9C5ACB112F}" srcId="{96264BA6-915B-47EB-A5A9-645DFE95C5B9}" destId="{3999E4A8-1D5D-411D-A6E4-B44CAB368156}" srcOrd="2" destOrd="0" parTransId="{414397CE-922D-4C4F-ADBC-859592D4E7DA}" sibTransId="{C2E1B6CA-3C21-4F9A-A2FC-8E346D6AF6E4}"/>
    <dgm:cxn modelId="{E8FD24C1-C0F1-41B6-A306-3E31C8EC06BE}" type="presOf" srcId="{8C1D9ED7-B953-4181-81D7-E5F8A7F0F485}" destId="{C80C6E70-D534-44FC-A489-90DF4CBA8483}" srcOrd="0" destOrd="0" presId="urn:microsoft.com/office/officeart/2005/8/layout/venn1"/>
    <dgm:cxn modelId="{2B62D74A-0039-4368-9A48-C54D0A5E2C16}" type="presOf" srcId="{3999E4A8-1D5D-411D-A6E4-B44CAB368156}" destId="{0436F925-A080-41C0-9638-33D1CA5621E9}" srcOrd="0" destOrd="0" presId="urn:microsoft.com/office/officeart/2005/8/layout/venn1"/>
    <dgm:cxn modelId="{670E96BB-EC8E-4144-AF68-7B829CCC5833}" type="presOf" srcId="{96264BA6-915B-47EB-A5A9-645DFE95C5B9}" destId="{B97D87A3-05B0-4C86-8900-8F146714CD6B}" srcOrd="0" destOrd="0" presId="urn:microsoft.com/office/officeart/2005/8/layout/venn1"/>
    <dgm:cxn modelId="{86283C9A-B499-4564-B8A3-8082B78EAA04}" srcId="{96264BA6-915B-47EB-A5A9-645DFE95C5B9}" destId="{8C1D9ED7-B953-4181-81D7-E5F8A7F0F485}" srcOrd="0" destOrd="0" parTransId="{64E8FA78-155D-446D-89AA-3B26CE3FF934}" sibTransId="{2F98E32F-11C9-48BA-B2C1-CB23D3BF90AD}"/>
    <dgm:cxn modelId="{CF724225-26CA-4290-88BA-E889D68D1FF2}" type="presOf" srcId="{34933A79-DE57-4D32-8057-8082A6E3A53F}" destId="{9F87CD49-2D0E-40C3-94C0-12CDC088F1AB}" srcOrd="0" destOrd="0" presId="urn:microsoft.com/office/officeart/2005/8/layout/venn1"/>
    <dgm:cxn modelId="{8BFEC312-76E9-421E-8C86-12557773AD2F}" type="presParOf" srcId="{B97D87A3-05B0-4C86-8900-8F146714CD6B}" destId="{C80C6E70-D534-44FC-A489-90DF4CBA8483}" srcOrd="0" destOrd="0" presId="urn:microsoft.com/office/officeart/2005/8/layout/venn1"/>
    <dgm:cxn modelId="{D1BD9964-2682-42E8-87A5-CB69D850A076}" type="presParOf" srcId="{B97D87A3-05B0-4C86-8900-8F146714CD6B}" destId="{E492E1EC-15ED-43AF-8B25-08B4801F3B2A}" srcOrd="1" destOrd="0" presId="urn:microsoft.com/office/officeart/2005/8/layout/venn1"/>
    <dgm:cxn modelId="{E859EE85-651C-4ABA-9FC2-6B3F2C6103BD}" type="presParOf" srcId="{B97D87A3-05B0-4C86-8900-8F146714CD6B}" destId="{9F87CD49-2D0E-40C3-94C0-12CDC088F1AB}" srcOrd="2" destOrd="0" presId="urn:microsoft.com/office/officeart/2005/8/layout/venn1"/>
    <dgm:cxn modelId="{5BC22DDA-CBF0-4646-B8CD-EE024D9414D4}" type="presParOf" srcId="{B97D87A3-05B0-4C86-8900-8F146714CD6B}" destId="{BFD91670-ED8B-4C6D-8F6F-DFBC119D9A8E}" srcOrd="3" destOrd="0" presId="urn:microsoft.com/office/officeart/2005/8/layout/venn1"/>
    <dgm:cxn modelId="{95EC81AA-185D-413D-BA16-CE4A206022B3}" type="presParOf" srcId="{B97D87A3-05B0-4C86-8900-8F146714CD6B}" destId="{0436F925-A080-41C0-9638-33D1CA5621E9}" srcOrd="4" destOrd="0" presId="urn:microsoft.com/office/officeart/2005/8/layout/venn1"/>
    <dgm:cxn modelId="{EE9EDD58-997E-4A7E-8499-7201BC5D4E3C}" type="presParOf" srcId="{B97D87A3-05B0-4C86-8900-8F146714CD6B}" destId="{B833C0FE-4593-4067-B6C9-B208D2DFB88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1A291F-E4C2-4D6F-B69F-870551F826B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12CD9278-B270-4376-9E44-232478BCD86F}">
      <dgm:prSet phldrT="[Text]"/>
      <dgm:spPr/>
      <dgm:t>
        <a:bodyPr/>
        <a:lstStyle/>
        <a:p>
          <a:r>
            <a:rPr lang="id-ID" dirty="0" smtClean="0"/>
            <a:t>Topik Seksualitas</a:t>
          </a:r>
          <a:endParaRPr lang="id-ID" dirty="0"/>
        </a:p>
      </dgm:t>
    </dgm:pt>
    <dgm:pt modelId="{FBEDEB23-FD99-4C27-8E1C-B896502AB514}" type="parTrans" cxnId="{09872D59-EF79-4F22-BD32-467479AE112C}">
      <dgm:prSet/>
      <dgm:spPr/>
      <dgm:t>
        <a:bodyPr/>
        <a:lstStyle/>
        <a:p>
          <a:endParaRPr lang="id-ID"/>
        </a:p>
      </dgm:t>
    </dgm:pt>
    <dgm:pt modelId="{F1DFF642-3C7A-45D6-916D-73F04027C0AF}" type="sibTrans" cxnId="{09872D59-EF79-4F22-BD32-467479AE112C}">
      <dgm:prSet/>
      <dgm:spPr/>
      <dgm:t>
        <a:bodyPr/>
        <a:lstStyle/>
        <a:p>
          <a:endParaRPr lang="id-ID"/>
        </a:p>
      </dgm:t>
    </dgm:pt>
    <dgm:pt modelId="{C32F9249-B616-4291-B891-CF981348BD1B}">
      <dgm:prSet phldrT="[Text]"/>
      <dgm:spPr/>
      <dgm:t>
        <a:bodyPr/>
        <a:lstStyle/>
        <a:p>
          <a:r>
            <a:rPr lang="id-ID" dirty="0" smtClean="0"/>
            <a:t>Kesehatan Reproduksi</a:t>
          </a:r>
          <a:endParaRPr lang="id-ID" dirty="0"/>
        </a:p>
      </dgm:t>
    </dgm:pt>
    <dgm:pt modelId="{58B46EA8-8A51-40D7-878F-025573B9B178}" type="parTrans" cxnId="{88055937-50B5-4DEE-B56E-335D322E6928}">
      <dgm:prSet/>
      <dgm:spPr/>
      <dgm:t>
        <a:bodyPr/>
        <a:lstStyle/>
        <a:p>
          <a:endParaRPr lang="id-ID"/>
        </a:p>
      </dgm:t>
    </dgm:pt>
    <dgm:pt modelId="{418E5DCB-8419-42BB-AF09-067932C6FB2E}" type="sibTrans" cxnId="{88055937-50B5-4DEE-B56E-335D322E6928}">
      <dgm:prSet/>
      <dgm:spPr/>
      <dgm:t>
        <a:bodyPr/>
        <a:lstStyle/>
        <a:p>
          <a:endParaRPr lang="id-ID"/>
        </a:p>
      </dgm:t>
    </dgm:pt>
    <dgm:pt modelId="{F0EFB7F8-332B-4232-996E-9990056B2A44}">
      <dgm:prSet phldrT="[Text]"/>
      <dgm:spPr/>
      <dgm:t>
        <a:bodyPr/>
        <a:lstStyle/>
        <a:p>
          <a:r>
            <a:rPr lang="id-ID" dirty="0" smtClean="0"/>
            <a:t>Kehamilan / Ketidakhamilan</a:t>
          </a:r>
          <a:endParaRPr lang="id-ID" dirty="0"/>
        </a:p>
      </dgm:t>
    </dgm:pt>
    <dgm:pt modelId="{E3FDA70B-C51E-4B24-969F-29D008F0B450}" type="parTrans" cxnId="{5D5D0C95-C481-4EF5-A264-E32DA1086EB8}">
      <dgm:prSet/>
      <dgm:spPr/>
      <dgm:t>
        <a:bodyPr/>
        <a:lstStyle/>
        <a:p>
          <a:endParaRPr lang="id-ID"/>
        </a:p>
      </dgm:t>
    </dgm:pt>
    <dgm:pt modelId="{34C2AE79-72A6-4FE1-8A3C-1EF701F66460}" type="sibTrans" cxnId="{5D5D0C95-C481-4EF5-A264-E32DA1086EB8}">
      <dgm:prSet/>
      <dgm:spPr/>
      <dgm:t>
        <a:bodyPr/>
        <a:lstStyle/>
        <a:p>
          <a:endParaRPr lang="id-ID"/>
        </a:p>
      </dgm:t>
    </dgm:pt>
    <dgm:pt modelId="{800C4CFD-1C4F-4B59-97D9-FACC747ECB32}">
      <dgm:prSet phldrT="[Text]"/>
      <dgm:spPr/>
      <dgm:t>
        <a:bodyPr/>
        <a:lstStyle/>
        <a:p>
          <a:r>
            <a:rPr lang="id-ID" dirty="0" smtClean="0"/>
            <a:t>Aborsi</a:t>
          </a:r>
          <a:endParaRPr lang="id-ID" dirty="0"/>
        </a:p>
      </dgm:t>
    </dgm:pt>
    <dgm:pt modelId="{3C7DE253-BE9C-4CAC-B3EA-7C72ED816DB9}" type="parTrans" cxnId="{AD17E43A-AA2E-4C98-978C-5A9ED66FA814}">
      <dgm:prSet/>
      <dgm:spPr/>
      <dgm:t>
        <a:bodyPr/>
        <a:lstStyle/>
        <a:p>
          <a:endParaRPr lang="id-ID"/>
        </a:p>
      </dgm:t>
    </dgm:pt>
    <dgm:pt modelId="{751881C4-C466-4E65-AAF0-6011BAFA457B}" type="sibTrans" cxnId="{AD17E43A-AA2E-4C98-978C-5A9ED66FA814}">
      <dgm:prSet/>
      <dgm:spPr/>
      <dgm:t>
        <a:bodyPr/>
        <a:lstStyle/>
        <a:p>
          <a:endParaRPr lang="id-ID"/>
        </a:p>
      </dgm:t>
    </dgm:pt>
    <dgm:pt modelId="{3676C34F-7071-488B-931B-9F42B00AC0E1}">
      <dgm:prSet phldrT="[Text]"/>
      <dgm:spPr/>
      <dgm:t>
        <a:bodyPr/>
        <a:lstStyle/>
        <a:p>
          <a:r>
            <a:rPr lang="id-ID" dirty="0" smtClean="0"/>
            <a:t>Homoseksualitas</a:t>
          </a:r>
          <a:endParaRPr lang="id-ID" dirty="0"/>
        </a:p>
      </dgm:t>
    </dgm:pt>
    <dgm:pt modelId="{7A0D3DF4-FC59-4E67-B430-B22CA4AE4DD8}" type="parTrans" cxnId="{576D9E3D-F1EC-4B48-911F-8D8FA04CD514}">
      <dgm:prSet/>
      <dgm:spPr/>
      <dgm:t>
        <a:bodyPr/>
        <a:lstStyle/>
        <a:p>
          <a:endParaRPr lang="id-ID"/>
        </a:p>
      </dgm:t>
    </dgm:pt>
    <dgm:pt modelId="{4835C5DF-EB6B-4B6B-B292-DB1B869E3D49}" type="sibTrans" cxnId="{576D9E3D-F1EC-4B48-911F-8D8FA04CD514}">
      <dgm:prSet/>
      <dgm:spPr/>
      <dgm:t>
        <a:bodyPr/>
        <a:lstStyle/>
        <a:p>
          <a:endParaRPr lang="id-ID"/>
        </a:p>
      </dgm:t>
    </dgm:pt>
    <dgm:pt modelId="{8F85D36D-EF8E-4DA2-B7F5-A1F2FD75A3A7}">
      <dgm:prSet/>
      <dgm:spPr/>
      <dgm:t>
        <a:bodyPr/>
        <a:lstStyle/>
        <a:p>
          <a:r>
            <a:rPr lang="id-ID" dirty="0" smtClean="0"/>
            <a:t>ODHA </a:t>
          </a:r>
        </a:p>
        <a:p>
          <a:r>
            <a:rPr lang="id-ID" dirty="0" smtClean="0"/>
            <a:t>(Orang dengan HIV/AIDS</a:t>
          </a:r>
          <a:endParaRPr lang="id-ID" dirty="0"/>
        </a:p>
      </dgm:t>
    </dgm:pt>
    <dgm:pt modelId="{772012EE-422F-4740-93D2-095649F70869}" type="parTrans" cxnId="{91788AE4-BE49-47C6-B1A4-C2602FC757FF}">
      <dgm:prSet/>
      <dgm:spPr/>
      <dgm:t>
        <a:bodyPr/>
        <a:lstStyle/>
        <a:p>
          <a:endParaRPr lang="id-ID"/>
        </a:p>
      </dgm:t>
    </dgm:pt>
    <dgm:pt modelId="{85986C69-F82C-4313-A0AE-06225AC39715}" type="sibTrans" cxnId="{91788AE4-BE49-47C6-B1A4-C2602FC757FF}">
      <dgm:prSet/>
      <dgm:spPr/>
      <dgm:t>
        <a:bodyPr/>
        <a:lstStyle/>
        <a:p>
          <a:endParaRPr lang="id-ID"/>
        </a:p>
      </dgm:t>
    </dgm:pt>
    <dgm:pt modelId="{3703A01A-272C-4D69-AE76-CA4F06CCB3A8}">
      <dgm:prSet/>
      <dgm:spPr/>
      <dgm:t>
        <a:bodyPr/>
        <a:lstStyle/>
        <a:p>
          <a:r>
            <a:rPr lang="id-ID" dirty="0" smtClean="0"/>
            <a:t>PSK</a:t>
          </a:r>
        </a:p>
        <a:p>
          <a:r>
            <a:rPr lang="id-ID" dirty="0" smtClean="0"/>
            <a:t>(Pekerja Seks Komersiil)</a:t>
          </a:r>
          <a:endParaRPr lang="id-ID" dirty="0"/>
        </a:p>
      </dgm:t>
    </dgm:pt>
    <dgm:pt modelId="{3671BD4A-AF0A-401D-B625-9D1F52CE8B6D}" type="parTrans" cxnId="{C3837A6D-880F-476F-AC45-94A16BBD59E0}">
      <dgm:prSet/>
      <dgm:spPr/>
      <dgm:t>
        <a:bodyPr/>
        <a:lstStyle/>
        <a:p>
          <a:endParaRPr lang="id-ID"/>
        </a:p>
      </dgm:t>
    </dgm:pt>
    <dgm:pt modelId="{0BAFEEA1-4AC3-48FC-88C2-00038D642119}" type="sibTrans" cxnId="{C3837A6D-880F-476F-AC45-94A16BBD59E0}">
      <dgm:prSet/>
      <dgm:spPr/>
      <dgm:t>
        <a:bodyPr/>
        <a:lstStyle/>
        <a:p>
          <a:endParaRPr lang="id-ID"/>
        </a:p>
      </dgm:t>
    </dgm:pt>
    <dgm:pt modelId="{DFFFA466-B120-4AF8-8248-0779C1FAB50E}">
      <dgm:prSet/>
      <dgm:spPr/>
      <dgm:t>
        <a:bodyPr/>
        <a:lstStyle/>
        <a:p>
          <a:r>
            <a:rPr lang="id-ID" dirty="0" smtClean="0"/>
            <a:t>Kelajangan/ Selibat</a:t>
          </a:r>
          <a:endParaRPr lang="id-ID" dirty="0"/>
        </a:p>
      </dgm:t>
    </dgm:pt>
    <dgm:pt modelId="{A7DB3008-4CA3-49BD-AEA1-9FB9CF7FF86A}" type="parTrans" cxnId="{849AB6B6-F28D-47F9-9028-1DDBCB396ECA}">
      <dgm:prSet/>
      <dgm:spPr/>
      <dgm:t>
        <a:bodyPr/>
        <a:lstStyle/>
        <a:p>
          <a:endParaRPr lang="id-ID"/>
        </a:p>
      </dgm:t>
    </dgm:pt>
    <dgm:pt modelId="{47A2E4AD-8F1F-4701-BEE5-8E64D3C4B864}" type="sibTrans" cxnId="{849AB6B6-F28D-47F9-9028-1DDBCB396ECA}">
      <dgm:prSet/>
      <dgm:spPr/>
      <dgm:t>
        <a:bodyPr/>
        <a:lstStyle/>
        <a:p>
          <a:endParaRPr lang="id-ID"/>
        </a:p>
      </dgm:t>
    </dgm:pt>
    <dgm:pt modelId="{F2872D6E-91AD-4E26-97B6-A472F064887F}">
      <dgm:prSet/>
      <dgm:spPr/>
      <dgm:t>
        <a:bodyPr/>
        <a:lstStyle/>
        <a:p>
          <a:r>
            <a:rPr lang="id-ID" dirty="0" smtClean="0"/>
            <a:t>Pernikahan </a:t>
          </a:r>
        </a:p>
        <a:p>
          <a:r>
            <a:rPr lang="id-ID" dirty="0" smtClean="0"/>
            <a:t>(identitas sbg  Ibu/Bapak, Suami/Istri)</a:t>
          </a:r>
          <a:endParaRPr lang="id-ID" dirty="0"/>
        </a:p>
      </dgm:t>
    </dgm:pt>
    <dgm:pt modelId="{F6CA8792-E329-4A85-AB9F-3E8A40C4FEF0}" type="parTrans" cxnId="{07D37A58-2030-4436-A7FB-A601ED0D6080}">
      <dgm:prSet/>
      <dgm:spPr/>
      <dgm:t>
        <a:bodyPr/>
        <a:lstStyle/>
        <a:p>
          <a:endParaRPr lang="id-ID"/>
        </a:p>
      </dgm:t>
    </dgm:pt>
    <dgm:pt modelId="{ADE2B914-0994-4F85-B673-F2999FC90813}" type="sibTrans" cxnId="{07D37A58-2030-4436-A7FB-A601ED0D6080}">
      <dgm:prSet/>
      <dgm:spPr/>
      <dgm:t>
        <a:bodyPr/>
        <a:lstStyle/>
        <a:p>
          <a:endParaRPr lang="id-ID"/>
        </a:p>
      </dgm:t>
    </dgm:pt>
    <dgm:pt modelId="{4E9CF6FB-0025-44B7-90D5-F96D56022F9C}">
      <dgm:prSet/>
      <dgm:spPr/>
      <dgm:t>
        <a:bodyPr/>
        <a:lstStyle/>
        <a:p>
          <a:r>
            <a:rPr lang="id-ID" dirty="0" smtClean="0"/>
            <a:t>Samen Laven</a:t>
          </a:r>
          <a:endParaRPr lang="id-ID" dirty="0"/>
        </a:p>
      </dgm:t>
    </dgm:pt>
    <dgm:pt modelId="{BA8D4ED2-836B-4EE9-AFDF-B5E72C6ECA37}" type="parTrans" cxnId="{A968D07A-6F37-4E76-A98D-759086574852}">
      <dgm:prSet/>
      <dgm:spPr/>
      <dgm:t>
        <a:bodyPr/>
        <a:lstStyle/>
        <a:p>
          <a:endParaRPr lang="id-ID"/>
        </a:p>
      </dgm:t>
    </dgm:pt>
    <dgm:pt modelId="{EFCA23F5-D9F8-401C-A0E4-64DDA455ADD9}" type="sibTrans" cxnId="{A968D07A-6F37-4E76-A98D-759086574852}">
      <dgm:prSet/>
      <dgm:spPr/>
      <dgm:t>
        <a:bodyPr/>
        <a:lstStyle/>
        <a:p>
          <a:endParaRPr lang="id-ID"/>
        </a:p>
      </dgm:t>
    </dgm:pt>
    <dgm:pt modelId="{9C722B7F-BFC2-4541-8778-DDEF54896F30}">
      <dgm:prSet/>
      <dgm:spPr/>
      <dgm:t>
        <a:bodyPr/>
        <a:lstStyle/>
        <a:p>
          <a:r>
            <a:rPr lang="id-ID" dirty="0" smtClean="0"/>
            <a:t>Perceraian </a:t>
          </a:r>
        </a:p>
        <a:p>
          <a:r>
            <a:rPr lang="id-ID" dirty="0" smtClean="0"/>
            <a:t>(status janda/duda)</a:t>
          </a:r>
        </a:p>
      </dgm:t>
    </dgm:pt>
    <dgm:pt modelId="{3020D242-69C4-4259-8C8C-C593E1BCF22B}" type="parTrans" cxnId="{E919D843-A3F0-4DCC-B667-C3F59B4D6D8A}">
      <dgm:prSet/>
      <dgm:spPr/>
      <dgm:t>
        <a:bodyPr/>
        <a:lstStyle/>
        <a:p>
          <a:endParaRPr lang="id-ID"/>
        </a:p>
      </dgm:t>
    </dgm:pt>
    <dgm:pt modelId="{E9D00870-9B91-48F1-8D4C-F6D6D5B067B9}" type="sibTrans" cxnId="{E919D843-A3F0-4DCC-B667-C3F59B4D6D8A}">
      <dgm:prSet/>
      <dgm:spPr/>
      <dgm:t>
        <a:bodyPr/>
        <a:lstStyle/>
        <a:p>
          <a:endParaRPr lang="id-ID"/>
        </a:p>
      </dgm:t>
    </dgm:pt>
    <dgm:pt modelId="{D5824472-16CF-4985-A22E-6EE0DA293822}">
      <dgm:prSet/>
      <dgm:spPr/>
      <dgm:t>
        <a:bodyPr/>
        <a:lstStyle/>
        <a:p>
          <a:r>
            <a:rPr lang="id-ID" dirty="0" smtClean="0"/>
            <a:t>Citra Diri (Cantik/Ganteng)</a:t>
          </a:r>
          <a:endParaRPr lang="id-ID" dirty="0"/>
        </a:p>
      </dgm:t>
    </dgm:pt>
    <dgm:pt modelId="{67042E18-A631-4C6E-8EEA-5FD8607FC604}" type="parTrans" cxnId="{89762A53-9DA1-4B1C-9554-FE123FE74C8C}">
      <dgm:prSet/>
      <dgm:spPr/>
      <dgm:t>
        <a:bodyPr/>
        <a:lstStyle/>
        <a:p>
          <a:endParaRPr lang="id-ID"/>
        </a:p>
      </dgm:t>
    </dgm:pt>
    <dgm:pt modelId="{3E491C8D-49CB-4CAF-8F06-A0EF84C69A28}" type="sibTrans" cxnId="{89762A53-9DA1-4B1C-9554-FE123FE74C8C}">
      <dgm:prSet/>
      <dgm:spPr/>
      <dgm:t>
        <a:bodyPr/>
        <a:lstStyle/>
        <a:p>
          <a:endParaRPr lang="id-ID"/>
        </a:p>
      </dgm:t>
    </dgm:pt>
    <dgm:pt modelId="{3071B855-3A54-4CE1-8BEA-4812DCBBBEFC}" type="pres">
      <dgm:prSet presAssocID="{0D1A291F-E4C2-4D6F-B69F-870551F826B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382A57-2CC3-4783-A47C-BA784A834786}" type="pres">
      <dgm:prSet presAssocID="{0D1A291F-E4C2-4D6F-B69F-870551F826B9}" presName="radial" presStyleCnt="0">
        <dgm:presLayoutVars>
          <dgm:animLvl val="ctr"/>
        </dgm:presLayoutVars>
      </dgm:prSet>
      <dgm:spPr/>
    </dgm:pt>
    <dgm:pt modelId="{0507D4E7-DE66-4F7E-9612-99C2132A080C}" type="pres">
      <dgm:prSet presAssocID="{12CD9278-B270-4376-9E44-232478BCD86F}" presName="centerShape" presStyleLbl="vennNode1" presStyleIdx="0" presStyleCnt="12"/>
      <dgm:spPr/>
      <dgm:t>
        <a:bodyPr/>
        <a:lstStyle/>
        <a:p>
          <a:endParaRPr lang="en-US"/>
        </a:p>
      </dgm:t>
    </dgm:pt>
    <dgm:pt modelId="{7C6DCB14-7E96-4C1F-A8B2-88E656B21E87}" type="pres">
      <dgm:prSet presAssocID="{C32F9249-B616-4291-B891-CF981348BD1B}" presName="node" presStyleLbl="venn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BEDB1-C2FF-4F0D-AC8D-42211EE30F0A}" type="pres">
      <dgm:prSet presAssocID="{F0EFB7F8-332B-4232-996E-9990056B2A44}" presName="node" presStyleLbl="vennNode1" presStyleIdx="2" presStyleCnt="1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062240C-0E92-438F-84E1-BCFC4005E55D}" type="pres">
      <dgm:prSet presAssocID="{800C4CFD-1C4F-4B59-97D9-FACC747ECB32}" presName="node" presStyleLbl="venn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1986E-B57A-436F-A965-BF825EB88BCC}" type="pres">
      <dgm:prSet presAssocID="{3676C34F-7071-488B-931B-9F42B00AC0E1}" presName="node" presStyleLbl="vennNode1" presStyleIdx="4" presStyleCnt="1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9553069-13FD-473B-8D20-42289FBA9100}" type="pres">
      <dgm:prSet presAssocID="{8F85D36D-EF8E-4DA2-B7F5-A1F2FD75A3A7}" presName="node" presStyleLbl="venn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2DB937-08C9-4E49-8A2A-2F9903CB3C70}" type="pres">
      <dgm:prSet presAssocID="{3703A01A-272C-4D69-AE76-CA4F06CCB3A8}" presName="node" presStyleLbl="venn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F715E3-8D4A-4F37-A038-3CB5B37D09B2}" type="pres">
      <dgm:prSet presAssocID="{DFFFA466-B120-4AF8-8248-0779C1FAB50E}" presName="node" presStyleLbl="vennNode1" presStyleIdx="7" presStyleCnt="1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AFCA29C-CDFE-4B21-95CF-737EF458ECF7}" type="pres">
      <dgm:prSet presAssocID="{F2872D6E-91AD-4E26-97B6-A472F064887F}" presName="node" presStyleLbl="vennNode1" presStyleIdx="8" presStyleCnt="1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EAAD240-326C-4A25-9CB6-D2E2D7590973}" type="pres">
      <dgm:prSet presAssocID="{4E9CF6FB-0025-44B7-90D5-F96D56022F9C}" presName="node" presStyleLbl="venn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5FD32-E23E-41CD-A263-CE824E097A6A}" type="pres">
      <dgm:prSet presAssocID="{9C722B7F-BFC2-4541-8778-DDEF54896F30}" presName="node" presStyleLbl="vennNode1" presStyleIdx="10" presStyleCnt="1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D0BAFE0-FCA4-4A3D-964C-41F9B817B247}" type="pres">
      <dgm:prSet presAssocID="{D5824472-16CF-4985-A22E-6EE0DA293822}" presName="node" presStyleLbl="vennNode1" presStyleIdx="11" presStyleCnt="12" custRadScaleRad="100364" custRadScaleInc="-98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137B44D-317A-4256-877B-0270EA8B7CE6}" type="presOf" srcId="{4E9CF6FB-0025-44B7-90D5-F96D56022F9C}" destId="{3EAAD240-326C-4A25-9CB6-D2E2D7590973}" srcOrd="0" destOrd="0" presId="urn:microsoft.com/office/officeart/2005/8/layout/radial3"/>
    <dgm:cxn modelId="{07D37A58-2030-4436-A7FB-A601ED0D6080}" srcId="{12CD9278-B270-4376-9E44-232478BCD86F}" destId="{F2872D6E-91AD-4E26-97B6-A472F064887F}" srcOrd="7" destOrd="0" parTransId="{F6CA8792-E329-4A85-AB9F-3E8A40C4FEF0}" sibTransId="{ADE2B914-0994-4F85-B673-F2999FC90813}"/>
    <dgm:cxn modelId="{B3DCB0D4-29FE-493F-B600-1EC8CBA9D213}" type="presOf" srcId="{F0EFB7F8-332B-4232-996E-9990056B2A44}" destId="{ACCBEDB1-C2FF-4F0D-AC8D-42211EE30F0A}" srcOrd="0" destOrd="0" presId="urn:microsoft.com/office/officeart/2005/8/layout/radial3"/>
    <dgm:cxn modelId="{576D9E3D-F1EC-4B48-911F-8D8FA04CD514}" srcId="{12CD9278-B270-4376-9E44-232478BCD86F}" destId="{3676C34F-7071-488B-931B-9F42B00AC0E1}" srcOrd="3" destOrd="0" parTransId="{7A0D3DF4-FC59-4E67-B430-B22CA4AE4DD8}" sibTransId="{4835C5DF-EB6B-4B6B-B292-DB1B869E3D49}"/>
    <dgm:cxn modelId="{849AB6B6-F28D-47F9-9028-1DDBCB396ECA}" srcId="{12CD9278-B270-4376-9E44-232478BCD86F}" destId="{DFFFA466-B120-4AF8-8248-0779C1FAB50E}" srcOrd="6" destOrd="0" parTransId="{A7DB3008-4CA3-49BD-AEA1-9FB9CF7FF86A}" sibTransId="{47A2E4AD-8F1F-4701-BEE5-8E64D3C4B864}"/>
    <dgm:cxn modelId="{CDEFDDB0-6D6A-42A5-90F2-FD3A33F2783E}" type="presOf" srcId="{DFFFA466-B120-4AF8-8248-0779C1FAB50E}" destId="{0DF715E3-8D4A-4F37-A038-3CB5B37D09B2}" srcOrd="0" destOrd="0" presId="urn:microsoft.com/office/officeart/2005/8/layout/radial3"/>
    <dgm:cxn modelId="{C2822902-F09A-439A-9A62-05C749C6150C}" type="presOf" srcId="{C32F9249-B616-4291-B891-CF981348BD1B}" destId="{7C6DCB14-7E96-4C1F-A8B2-88E656B21E87}" srcOrd="0" destOrd="0" presId="urn:microsoft.com/office/officeart/2005/8/layout/radial3"/>
    <dgm:cxn modelId="{C3837A6D-880F-476F-AC45-94A16BBD59E0}" srcId="{12CD9278-B270-4376-9E44-232478BCD86F}" destId="{3703A01A-272C-4D69-AE76-CA4F06CCB3A8}" srcOrd="5" destOrd="0" parTransId="{3671BD4A-AF0A-401D-B625-9D1F52CE8B6D}" sibTransId="{0BAFEEA1-4AC3-48FC-88C2-00038D642119}"/>
    <dgm:cxn modelId="{89762A53-9DA1-4B1C-9554-FE123FE74C8C}" srcId="{12CD9278-B270-4376-9E44-232478BCD86F}" destId="{D5824472-16CF-4985-A22E-6EE0DA293822}" srcOrd="10" destOrd="0" parTransId="{67042E18-A631-4C6E-8EEA-5FD8607FC604}" sibTransId="{3E491C8D-49CB-4CAF-8F06-A0EF84C69A28}"/>
    <dgm:cxn modelId="{A968D07A-6F37-4E76-A98D-759086574852}" srcId="{12CD9278-B270-4376-9E44-232478BCD86F}" destId="{4E9CF6FB-0025-44B7-90D5-F96D56022F9C}" srcOrd="8" destOrd="0" parTransId="{BA8D4ED2-836B-4EE9-AFDF-B5E72C6ECA37}" sibTransId="{EFCA23F5-D9F8-401C-A0E4-64DDA455ADD9}"/>
    <dgm:cxn modelId="{DC2E954D-0BB3-488A-A573-CA405DE3940E}" type="presOf" srcId="{3703A01A-272C-4D69-AE76-CA4F06CCB3A8}" destId="{8E2DB937-08C9-4E49-8A2A-2F9903CB3C70}" srcOrd="0" destOrd="0" presId="urn:microsoft.com/office/officeart/2005/8/layout/radial3"/>
    <dgm:cxn modelId="{D8D2E15D-FADF-43F3-BE52-3391D2B3EF53}" type="presOf" srcId="{800C4CFD-1C4F-4B59-97D9-FACC747ECB32}" destId="{2062240C-0E92-438F-84E1-BCFC4005E55D}" srcOrd="0" destOrd="0" presId="urn:microsoft.com/office/officeart/2005/8/layout/radial3"/>
    <dgm:cxn modelId="{DA27CAFA-50DF-4AB7-A27B-045BAB032714}" type="presOf" srcId="{3676C34F-7071-488B-931B-9F42B00AC0E1}" destId="{7321986E-B57A-436F-A965-BF825EB88BCC}" srcOrd="0" destOrd="0" presId="urn:microsoft.com/office/officeart/2005/8/layout/radial3"/>
    <dgm:cxn modelId="{09872D59-EF79-4F22-BD32-467479AE112C}" srcId="{0D1A291F-E4C2-4D6F-B69F-870551F826B9}" destId="{12CD9278-B270-4376-9E44-232478BCD86F}" srcOrd="0" destOrd="0" parTransId="{FBEDEB23-FD99-4C27-8E1C-B896502AB514}" sibTransId="{F1DFF642-3C7A-45D6-916D-73F04027C0AF}"/>
    <dgm:cxn modelId="{C4052401-5970-4FDB-9B8A-16A73A39A2F9}" type="presOf" srcId="{0D1A291F-E4C2-4D6F-B69F-870551F826B9}" destId="{3071B855-3A54-4CE1-8BEA-4812DCBBBEFC}" srcOrd="0" destOrd="0" presId="urn:microsoft.com/office/officeart/2005/8/layout/radial3"/>
    <dgm:cxn modelId="{4363635E-DA5A-48DF-9F1C-3AD464CEA95F}" type="presOf" srcId="{9C722B7F-BFC2-4541-8778-DDEF54896F30}" destId="{FCE5FD32-E23E-41CD-A263-CE824E097A6A}" srcOrd="0" destOrd="0" presId="urn:microsoft.com/office/officeart/2005/8/layout/radial3"/>
    <dgm:cxn modelId="{5D5D0C95-C481-4EF5-A264-E32DA1086EB8}" srcId="{12CD9278-B270-4376-9E44-232478BCD86F}" destId="{F0EFB7F8-332B-4232-996E-9990056B2A44}" srcOrd="1" destOrd="0" parTransId="{E3FDA70B-C51E-4B24-969F-29D008F0B450}" sibTransId="{34C2AE79-72A6-4FE1-8A3C-1EF701F66460}"/>
    <dgm:cxn modelId="{585F7741-C262-4EC5-AA3A-850F4D59E596}" type="presOf" srcId="{F2872D6E-91AD-4E26-97B6-A472F064887F}" destId="{3AFCA29C-CDFE-4B21-95CF-737EF458ECF7}" srcOrd="0" destOrd="0" presId="urn:microsoft.com/office/officeart/2005/8/layout/radial3"/>
    <dgm:cxn modelId="{4E36DFD5-3AE9-496A-8DCF-BFC127D2D8BA}" type="presOf" srcId="{D5824472-16CF-4985-A22E-6EE0DA293822}" destId="{0D0BAFE0-FCA4-4A3D-964C-41F9B817B247}" srcOrd="0" destOrd="0" presId="urn:microsoft.com/office/officeart/2005/8/layout/radial3"/>
    <dgm:cxn modelId="{91788AE4-BE49-47C6-B1A4-C2602FC757FF}" srcId="{12CD9278-B270-4376-9E44-232478BCD86F}" destId="{8F85D36D-EF8E-4DA2-B7F5-A1F2FD75A3A7}" srcOrd="4" destOrd="0" parTransId="{772012EE-422F-4740-93D2-095649F70869}" sibTransId="{85986C69-F82C-4313-A0AE-06225AC39715}"/>
    <dgm:cxn modelId="{B6718E8D-27EA-4542-8686-52B6C840A2D8}" type="presOf" srcId="{12CD9278-B270-4376-9E44-232478BCD86F}" destId="{0507D4E7-DE66-4F7E-9612-99C2132A080C}" srcOrd="0" destOrd="0" presId="urn:microsoft.com/office/officeart/2005/8/layout/radial3"/>
    <dgm:cxn modelId="{88055937-50B5-4DEE-B56E-335D322E6928}" srcId="{12CD9278-B270-4376-9E44-232478BCD86F}" destId="{C32F9249-B616-4291-B891-CF981348BD1B}" srcOrd="0" destOrd="0" parTransId="{58B46EA8-8A51-40D7-878F-025573B9B178}" sibTransId="{418E5DCB-8419-42BB-AF09-067932C6FB2E}"/>
    <dgm:cxn modelId="{E919D843-A3F0-4DCC-B667-C3F59B4D6D8A}" srcId="{12CD9278-B270-4376-9E44-232478BCD86F}" destId="{9C722B7F-BFC2-4541-8778-DDEF54896F30}" srcOrd="9" destOrd="0" parTransId="{3020D242-69C4-4259-8C8C-C593E1BCF22B}" sibTransId="{E9D00870-9B91-48F1-8D4C-F6D6D5B067B9}"/>
    <dgm:cxn modelId="{AD17E43A-AA2E-4C98-978C-5A9ED66FA814}" srcId="{12CD9278-B270-4376-9E44-232478BCD86F}" destId="{800C4CFD-1C4F-4B59-97D9-FACC747ECB32}" srcOrd="2" destOrd="0" parTransId="{3C7DE253-BE9C-4CAC-B3EA-7C72ED816DB9}" sibTransId="{751881C4-C466-4E65-AAF0-6011BAFA457B}"/>
    <dgm:cxn modelId="{EC3E8778-023C-4F6E-82F6-352F49358244}" type="presOf" srcId="{8F85D36D-EF8E-4DA2-B7F5-A1F2FD75A3A7}" destId="{C9553069-13FD-473B-8D20-42289FBA9100}" srcOrd="0" destOrd="0" presId="urn:microsoft.com/office/officeart/2005/8/layout/radial3"/>
    <dgm:cxn modelId="{FED80C40-25FC-4D32-8F7D-1C707C7FBEB8}" type="presParOf" srcId="{3071B855-3A54-4CE1-8BEA-4812DCBBBEFC}" destId="{BB382A57-2CC3-4783-A47C-BA784A834786}" srcOrd="0" destOrd="0" presId="urn:microsoft.com/office/officeart/2005/8/layout/radial3"/>
    <dgm:cxn modelId="{48B08DDE-8FFC-41D9-B04C-68DA9E999190}" type="presParOf" srcId="{BB382A57-2CC3-4783-A47C-BA784A834786}" destId="{0507D4E7-DE66-4F7E-9612-99C2132A080C}" srcOrd="0" destOrd="0" presId="urn:microsoft.com/office/officeart/2005/8/layout/radial3"/>
    <dgm:cxn modelId="{160C08DB-191B-48EF-87B2-5368988B2256}" type="presParOf" srcId="{BB382A57-2CC3-4783-A47C-BA784A834786}" destId="{7C6DCB14-7E96-4C1F-A8B2-88E656B21E87}" srcOrd="1" destOrd="0" presId="urn:microsoft.com/office/officeart/2005/8/layout/radial3"/>
    <dgm:cxn modelId="{E98EFBC0-853A-4364-92BA-1682D867669D}" type="presParOf" srcId="{BB382A57-2CC3-4783-A47C-BA784A834786}" destId="{ACCBEDB1-C2FF-4F0D-AC8D-42211EE30F0A}" srcOrd="2" destOrd="0" presId="urn:microsoft.com/office/officeart/2005/8/layout/radial3"/>
    <dgm:cxn modelId="{606051A7-D19F-4154-BE2C-2E80579C75E1}" type="presParOf" srcId="{BB382A57-2CC3-4783-A47C-BA784A834786}" destId="{2062240C-0E92-438F-84E1-BCFC4005E55D}" srcOrd="3" destOrd="0" presId="urn:microsoft.com/office/officeart/2005/8/layout/radial3"/>
    <dgm:cxn modelId="{D9BBC070-D0B1-48EC-9EEB-FD466445674C}" type="presParOf" srcId="{BB382A57-2CC3-4783-A47C-BA784A834786}" destId="{7321986E-B57A-436F-A965-BF825EB88BCC}" srcOrd="4" destOrd="0" presId="urn:microsoft.com/office/officeart/2005/8/layout/radial3"/>
    <dgm:cxn modelId="{DC181A99-40F3-43A1-BA27-E662A5CAB2A1}" type="presParOf" srcId="{BB382A57-2CC3-4783-A47C-BA784A834786}" destId="{C9553069-13FD-473B-8D20-42289FBA9100}" srcOrd="5" destOrd="0" presId="urn:microsoft.com/office/officeart/2005/8/layout/radial3"/>
    <dgm:cxn modelId="{EB77F5D1-4710-4EDC-8123-0EA0FA593AF4}" type="presParOf" srcId="{BB382A57-2CC3-4783-A47C-BA784A834786}" destId="{8E2DB937-08C9-4E49-8A2A-2F9903CB3C70}" srcOrd="6" destOrd="0" presId="urn:microsoft.com/office/officeart/2005/8/layout/radial3"/>
    <dgm:cxn modelId="{EC10AEAA-FD60-471A-9077-DDB011288725}" type="presParOf" srcId="{BB382A57-2CC3-4783-A47C-BA784A834786}" destId="{0DF715E3-8D4A-4F37-A038-3CB5B37D09B2}" srcOrd="7" destOrd="0" presId="urn:microsoft.com/office/officeart/2005/8/layout/radial3"/>
    <dgm:cxn modelId="{CBDE0763-068C-4A90-A314-66F40A14EC72}" type="presParOf" srcId="{BB382A57-2CC3-4783-A47C-BA784A834786}" destId="{3AFCA29C-CDFE-4B21-95CF-737EF458ECF7}" srcOrd="8" destOrd="0" presId="urn:microsoft.com/office/officeart/2005/8/layout/radial3"/>
    <dgm:cxn modelId="{7F900B0D-F8DC-4870-B13F-AF4DD95F98C7}" type="presParOf" srcId="{BB382A57-2CC3-4783-A47C-BA784A834786}" destId="{3EAAD240-326C-4A25-9CB6-D2E2D7590973}" srcOrd="9" destOrd="0" presId="urn:microsoft.com/office/officeart/2005/8/layout/radial3"/>
    <dgm:cxn modelId="{A9BF33F4-BFAF-4C0B-B318-E2A3A6531425}" type="presParOf" srcId="{BB382A57-2CC3-4783-A47C-BA784A834786}" destId="{FCE5FD32-E23E-41CD-A263-CE824E097A6A}" srcOrd="10" destOrd="0" presId="urn:microsoft.com/office/officeart/2005/8/layout/radial3"/>
    <dgm:cxn modelId="{078B0DAA-BF98-44A5-AC7C-EB0D6BD8BB0F}" type="presParOf" srcId="{BB382A57-2CC3-4783-A47C-BA784A834786}" destId="{0D0BAFE0-FCA4-4A3D-964C-41F9B817B247}" srcOrd="1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A66C2-3FA3-4B1D-87D4-87F30DD6214E}">
      <dsp:nvSpPr>
        <dsp:cNvPr id="0" name=""/>
        <dsp:cNvSpPr/>
      </dsp:nvSpPr>
      <dsp:spPr>
        <a:xfrm>
          <a:off x="0" y="0"/>
          <a:ext cx="7772400" cy="137256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6500" kern="1200" dirty="0" smtClean="0"/>
            <a:t>Seksualitas ≠ Seks</a:t>
          </a:r>
          <a:endParaRPr lang="id-ID" sz="6500" kern="1200" dirty="0"/>
        </a:p>
      </dsp:txBody>
      <dsp:txXfrm>
        <a:off x="0" y="0"/>
        <a:ext cx="7772400" cy="1372563"/>
      </dsp:txXfrm>
    </dsp:sp>
    <dsp:sp modelId="{4C725AFC-11A6-4581-AAE8-63547C59D51B}">
      <dsp:nvSpPr>
        <dsp:cNvPr id="0" name=""/>
        <dsp:cNvSpPr/>
      </dsp:nvSpPr>
      <dsp:spPr>
        <a:xfrm>
          <a:off x="0" y="1409602"/>
          <a:ext cx="3886199" cy="28823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Seks: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- Perbedaan jenis kelamin laki-laki &amp; perempuan.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 dirty="0" smtClean="0"/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 dirty="0" smtClean="0"/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 dirty="0" smtClean="0"/>
        </a:p>
      </dsp:txBody>
      <dsp:txXfrm>
        <a:off x="0" y="1409602"/>
        <a:ext cx="3886199" cy="2882383"/>
      </dsp:txXfrm>
    </dsp:sp>
    <dsp:sp modelId="{255F6BF0-136B-4AE0-824E-E2E31A2D1C20}">
      <dsp:nvSpPr>
        <dsp:cNvPr id="0" name=""/>
        <dsp:cNvSpPr/>
      </dsp:nvSpPr>
      <dsp:spPr>
        <a:xfrm>
          <a:off x="3871898" y="1372563"/>
          <a:ext cx="3886199" cy="28823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Seksualitas: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- Ciri, sifat, peranan seks, dorongan seks, kehidupan seks.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- Dapat ditelaah dari berbagai perspektif (fisik/biologis, psikologis, dan sosiologis)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 dirty="0"/>
        </a:p>
      </dsp:txBody>
      <dsp:txXfrm>
        <a:off x="3871898" y="1372563"/>
        <a:ext cx="3886199" cy="2882383"/>
      </dsp:txXfrm>
    </dsp:sp>
    <dsp:sp modelId="{A339519D-D7DB-4F6E-978D-6387D8098E35}">
      <dsp:nvSpPr>
        <dsp:cNvPr id="0" name=""/>
        <dsp:cNvSpPr/>
      </dsp:nvSpPr>
      <dsp:spPr>
        <a:xfrm>
          <a:off x="0" y="4254947"/>
          <a:ext cx="7772400" cy="32026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C6E70-D534-44FC-A489-90DF4CBA8483}">
      <dsp:nvSpPr>
        <dsp:cNvPr id="0" name=""/>
        <dsp:cNvSpPr/>
      </dsp:nvSpPr>
      <dsp:spPr>
        <a:xfrm>
          <a:off x="2129567" y="11"/>
          <a:ext cx="3513265" cy="351326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Perspektif Biologis: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- Sistem hormon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- Organ reproduksi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- Fungsi organ reproduksi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/>
        </a:p>
      </dsp:txBody>
      <dsp:txXfrm>
        <a:off x="2598002" y="614833"/>
        <a:ext cx="2576394" cy="1580969"/>
      </dsp:txXfrm>
    </dsp:sp>
    <dsp:sp modelId="{9F87CD49-2D0E-40C3-94C0-12CDC088F1AB}">
      <dsp:nvSpPr>
        <dsp:cNvPr id="0" name=""/>
        <dsp:cNvSpPr/>
      </dsp:nvSpPr>
      <dsp:spPr>
        <a:xfrm>
          <a:off x="3580452" y="2365598"/>
          <a:ext cx="3513265" cy="351326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Perspektif Sosiologis: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- Pengaruh agama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- Faktor ekonomi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- Faktor keluarga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- Aspek hukum</a:t>
          </a:r>
          <a:endParaRPr lang="id-ID" sz="1800" kern="1200" dirty="0"/>
        </a:p>
      </dsp:txBody>
      <dsp:txXfrm>
        <a:off x="4654925" y="3273192"/>
        <a:ext cx="2107959" cy="1932295"/>
      </dsp:txXfrm>
    </dsp:sp>
    <dsp:sp modelId="{0436F925-A080-41C0-9638-33D1CA5621E9}">
      <dsp:nvSpPr>
        <dsp:cNvPr id="0" name=""/>
        <dsp:cNvSpPr/>
      </dsp:nvSpPr>
      <dsp:spPr>
        <a:xfrm>
          <a:off x="685006" y="2365598"/>
          <a:ext cx="3513265" cy="351326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Perspektif Psikologis: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- Kesadaran individu akan identitas seksual/personal (citra diri)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- Kemampuan merasakan respon emosional.</a:t>
          </a:r>
          <a:endParaRPr lang="id-ID" sz="1500" kern="1200" dirty="0"/>
        </a:p>
      </dsp:txBody>
      <dsp:txXfrm>
        <a:off x="1015838" y="3273192"/>
        <a:ext cx="2107959" cy="19322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7D4E7-DE66-4F7E-9612-99C2132A080C}">
      <dsp:nvSpPr>
        <dsp:cNvPr id="0" name=""/>
        <dsp:cNvSpPr/>
      </dsp:nvSpPr>
      <dsp:spPr>
        <a:xfrm>
          <a:off x="1768292" y="1545801"/>
          <a:ext cx="3304175" cy="33041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900" kern="1200" dirty="0" smtClean="0"/>
            <a:t>Topik Seksualitas</a:t>
          </a:r>
          <a:endParaRPr lang="id-ID" sz="3900" kern="1200" dirty="0"/>
        </a:p>
      </dsp:txBody>
      <dsp:txXfrm>
        <a:off x="2252177" y="2029686"/>
        <a:ext cx="2336405" cy="2336405"/>
      </dsp:txXfrm>
    </dsp:sp>
    <dsp:sp modelId="{7C6DCB14-7E96-4C1F-A8B2-88E656B21E87}">
      <dsp:nvSpPr>
        <dsp:cNvPr id="0" name=""/>
        <dsp:cNvSpPr/>
      </dsp:nvSpPr>
      <dsp:spPr>
        <a:xfrm>
          <a:off x="2594336" y="24653"/>
          <a:ext cx="1652087" cy="16520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Kesehatan Reproduksi</a:t>
          </a:r>
          <a:endParaRPr lang="id-ID" sz="1200" kern="1200" dirty="0"/>
        </a:p>
      </dsp:txBody>
      <dsp:txXfrm>
        <a:off x="2836279" y="266596"/>
        <a:ext cx="1168201" cy="1168201"/>
      </dsp:txXfrm>
    </dsp:sp>
    <dsp:sp modelId="{ACCBEDB1-C2FF-4F0D-AC8D-42211EE30F0A}">
      <dsp:nvSpPr>
        <dsp:cNvPr id="0" name=""/>
        <dsp:cNvSpPr/>
      </dsp:nvSpPr>
      <dsp:spPr>
        <a:xfrm>
          <a:off x="3863323" y="397262"/>
          <a:ext cx="1652087" cy="16520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Kehamilan / Ketidakhamilan</a:t>
          </a:r>
          <a:endParaRPr lang="id-ID" sz="1200" kern="1200" dirty="0"/>
        </a:p>
      </dsp:txBody>
      <dsp:txXfrm>
        <a:off x="4105266" y="639205"/>
        <a:ext cx="1168201" cy="1168201"/>
      </dsp:txXfrm>
    </dsp:sp>
    <dsp:sp modelId="{2062240C-0E92-438F-84E1-BCFC4005E55D}">
      <dsp:nvSpPr>
        <dsp:cNvPr id="0" name=""/>
        <dsp:cNvSpPr/>
      </dsp:nvSpPr>
      <dsp:spPr>
        <a:xfrm>
          <a:off x="4729416" y="1396786"/>
          <a:ext cx="1652087" cy="16520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Aborsi</a:t>
          </a:r>
          <a:endParaRPr lang="id-ID" sz="1200" kern="1200" dirty="0"/>
        </a:p>
      </dsp:txBody>
      <dsp:txXfrm>
        <a:off x="4971359" y="1638729"/>
        <a:ext cx="1168201" cy="1168201"/>
      </dsp:txXfrm>
    </dsp:sp>
    <dsp:sp modelId="{7321986E-B57A-436F-A965-BF825EB88BCC}">
      <dsp:nvSpPr>
        <dsp:cNvPr id="0" name=""/>
        <dsp:cNvSpPr/>
      </dsp:nvSpPr>
      <dsp:spPr>
        <a:xfrm>
          <a:off x="4917636" y="2705885"/>
          <a:ext cx="1652087" cy="16520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Homoseksualitas</a:t>
          </a:r>
          <a:endParaRPr lang="id-ID" sz="1200" kern="1200" dirty="0"/>
        </a:p>
      </dsp:txBody>
      <dsp:txXfrm>
        <a:off x="5159579" y="2947828"/>
        <a:ext cx="1168201" cy="1168201"/>
      </dsp:txXfrm>
    </dsp:sp>
    <dsp:sp modelId="{C9553069-13FD-473B-8D20-42289FBA9100}">
      <dsp:nvSpPr>
        <dsp:cNvPr id="0" name=""/>
        <dsp:cNvSpPr/>
      </dsp:nvSpPr>
      <dsp:spPr>
        <a:xfrm>
          <a:off x="4368225" y="3908928"/>
          <a:ext cx="1652087" cy="16520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ODHA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(Orang dengan HIV/AIDS</a:t>
          </a:r>
          <a:endParaRPr lang="id-ID" sz="1200" kern="1200" dirty="0"/>
        </a:p>
      </dsp:txBody>
      <dsp:txXfrm>
        <a:off x="4610168" y="4150871"/>
        <a:ext cx="1168201" cy="1168201"/>
      </dsp:txXfrm>
    </dsp:sp>
    <dsp:sp modelId="{8E2DB937-08C9-4E49-8A2A-2F9903CB3C70}">
      <dsp:nvSpPr>
        <dsp:cNvPr id="0" name=""/>
        <dsp:cNvSpPr/>
      </dsp:nvSpPr>
      <dsp:spPr>
        <a:xfrm>
          <a:off x="3255616" y="4623958"/>
          <a:ext cx="1652087" cy="16520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PSK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(Pekerja Seks Komersiil)</a:t>
          </a:r>
          <a:endParaRPr lang="id-ID" sz="1200" kern="1200" dirty="0"/>
        </a:p>
      </dsp:txBody>
      <dsp:txXfrm>
        <a:off x="3497559" y="4865901"/>
        <a:ext cx="1168201" cy="1168201"/>
      </dsp:txXfrm>
    </dsp:sp>
    <dsp:sp modelId="{0DF715E3-8D4A-4F37-A038-3CB5B37D09B2}">
      <dsp:nvSpPr>
        <dsp:cNvPr id="0" name=""/>
        <dsp:cNvSpPr/>
      </dsp:nvSpPr>
      <dsp:spPr>
        <a:xfrm>
          <a:off x="1933056" y="4623958"/>
          <a:ext cx="1652087" cy="16520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Kelajangan/ Selibat</a:t>
          </a:r>
          <a:endParaRPr lang="id-ID" sz="1200" kern="1200" dirty="0"/>
        </a:p>
      </dsp:txBody>
      <dsp:txXfrm>
        <a:off x="2174999" y="4865901"/>
        <a:ext cx="1168201" cy="1168201"/>
      </dsp:txXfrm>
    </dsp:sp>
    <dsp:sp modelId="{3AFCA29C-CDFE-4B21-95CF-737EF458ECF7}">
      <dsp:nvSpPr>
        <dsp:cNvPr id="0" name=""/>
        <dsp:cNvSpPr/>
      </dsp:nvSpPr>
      <dsp:spPr>
        <a:xfrm>
          <a:off x="820447" y="3908928"/>
          <a:ext cx="1652087" cy="16520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Pernikahan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(identitas sbg  Ibu/Bapak, Suami/Istri)</a:t>
          </a:r>
          <a:endParaRPr lang="id-ID" sz="1200" kern="1200" dirty="0"/>
        </a:p>
      </dsp:txBody>
      <dsp:txXfrm>
        <a:off x="1062390" y="4150871"/>
        <a:ext cx="1168201" cy="1168201"/>
      </dsp:txXfrm>
    </dsp:sp>
    <dsp:sp modelId="{3EAAD240-326C-4A25-9CB6-D2E2D7590973}">
      <dsp:nvSpPr>
        <dsp:cNvPr id="0" name=""/>
        <dsp:cNvSpPr/>
      </dsp:nvSpPr>
      <dsp:spPr>
        <a:xfrm>
          <a:off x="271036" y="2705885"/>
          <a:ext cx="1652087" cy="16520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Samen Laven</a:t>
          </a:r>
          <a:endParaRPr lang="id-ID" sz="1200" kern="1200" dirty="0"/>
        </a:p>
      </dsp:txBody>
      <dsp:txXfrm>
        <a:off x="512979" y="2947828"/>
        <a:ext cx="1168201" cy="1168201"/>
      </dsp:txXfrm>
    </dsp:sp>
    <dsp:sp modelId="{FCE5FD32-E23E-41CD-A263-CE824E097A6A}">
      <dsp:nvSpPr>
        <dsp:cNvPr id="0" name=""/>
        <dsp:cNvSpPr/>
      </dsp:nvSpPr>
      <dsp:spPr>
        <a:xfrm>
          <a:off x="459256" y="1396786"/>
          <a:ext cx="1652087" cy="16520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Perceraian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(status janda/duda)</a:t>
          </a:r>
        </a:p>
      </dsp:txBody>
      <dsp:txXfrm>
        <a:off x="701199" y="1638729"/>
        <a:ext cx="1168201" cy="1168201"/>
      </dsp:txXfrm>
    </dsp:sp>
    <dsp:sp modelId="{0D0BAFE0-FCA4-4A3D-964C-41F9B817B247}">
      <dsp:nvSpPr>
        <dsp:cNvPr id="0" name=""/>
        <dsp:cNvSpPr/>
      </dsp:nvSpPr>
      <dsp:spPr>
        <a:xfrm>
          <a:off x="1309622" y="397256"/>
          <a:ext cx="1652087" cy="16520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Citra Diri (Cantik/Ganteng)</a:t>
          </a:r>
          <a:endParaRPr lang="id-ID" sz="1200" kern="1200" dirty="0"/>
        </a:p>
      </dsp:txBody>
      <dsp:txXfrm>
        <a:off x="1551565" y="639199"/>
        <a:ext cx="1168201" cy="1168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9B8A0A6-9E4C-45C7-9EB7-F4C83EFCFC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87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86C30AE-0BE4-48D7-A15A-BACB04B6CB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80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026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20483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0484" name="Arc 1028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0485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87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2B18742F-D36E-4D17-A620-40F809DE2786}" type="datetime1">
              <a:rPr lang="en-US"/>
              <a:pPr/>
              <a:t>6/16/2015</a:t>
            </a:fld>
            <a:endParaRPr lang="en-US"/>
          </a:p>
        </p:txBody>
      </p:sp>
      <p:sp>
        <p:nvSpPr>
          <p:cNvPr id="20488" name="Rectangle 1032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psl 323 psi gender</a:t>
            </a:r>
          </a:p>
        </p:txBody>
      </p:sp>
      <p:sp>
        <p:nvSpPr>
          <p:cNvPr id="20489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/>
            <a:fld id="{CE0D218D-3541-4A47-BAD1-9A369A8B2543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785157-5ACD-4C80-BD58-303167DFA447}" type="datetime1">
              <a:rPr lang="en-US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psl 323 psi gender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F111C915-CC46-4D46-807B-F768282F6FFE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C1EE5-10DF-4453-A34C-E3D8AF6FB090}" type="datetime1">
              <a:rPr lang="en-US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psl 323 psi gender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1369AF26-794D-4975-A5E6-16D74195F645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B6B5E7-838E-4797-A801-88250672F5B3}" type="datetime1">
              <a:rPr lang="en-US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psl 323 psi gender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CAD27D63-0E95-484A-A749-6D1DC329E588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939F3C-7E2D-44A8-BA77-D26898B7EA18}" type="datetime1">
              <a:rPr lang="en-US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psl 323 psi gender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05867C60-0BC2-4B2F-A310-270EA9A5C734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231301-2158-46D3-AFD6-64A5D073A409}" type="datetime1">
              <a:rPr lang="en-US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psl 323 psi gender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2A897579-3582-41CA-AFA2-86F98F2B2A32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760E45-2091-4B0D-823F-C1319EF9EF16}" type="datetime1">
              <a:rPr lang="en-US"/>
              <a:pPr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psl 323 psi gender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D9411EC2-2CE2-4C37-B570-9DADAFFA7F78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F7AECA-85DB-4557-B96D-BF89AD4A9802}" type="datetime1">
              <a:rPr lang="en-US"/>
              <a:pPr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psl 323 psi gender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6265C05F-904E-4CAF-ABB0-62FCB80A442C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B7D8E6-2625-446E-A4FB-71C4E5ED7D7F}" type="datetime1">
              <a:rPr lang="en-US"/>
              <a:pPr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psl 323 psi gender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2AB12145-4264-4130-BDE4-4B0BBCBCD630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8F8442-5FEF-4E5E-8493-D6D59E5D8F23}" type="datetime1">
              <a:rPr lang="en-US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psl 323 psi gender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CE04D9F0-2C08-484A-94EF-EBA8995465CB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D2DA4F-49D4-4717-A413-770A54B8016B}" type="datetime1">
              <a:rPr lang="en-US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psl 323 psi gender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26051CD1-0B5F-4EB9-9B0B-F4E033D01D1F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050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9459" name="Freeform 2051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9460" name="Arc 2052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9461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62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3" name="Rectangle 20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60A590-D3BC-4630-B3B5-24BDAC474A18}" type="datetime1">
              <a:rPr lang="en-US"/>
              <a:pPr/>
              <a:t>6/16/2015</a:t>
            </a:fld>
            <a:endParaRPr lang="en-US"/>
          </a:p>
        </p:txBody>
      </p:sp>
      <p:sp>
        <p:nvSpPr>
          <p:cNvPr id="19464" name="Rectangle 20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psl 323 psi gender</a:t>
            </a:r>
          </a:p>
        </p:txBody>
      </p:sp>
      <p:sp>
        <p:nvSpPr>
          <p:cNvPr id="19465" name="Rectangle 2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sz="1400">
                <a:latin typeface="+mj-lt"/>
              </a:defRPr>
            </a:lvl2pPr>
          </a:lstStyle>
          <a:p>
            <a:pPr lvl="1"/>
            <a:fld id="{86519D1E-6FC9-4B62-92F5-AC5DA4AFC1E9}" type="slidenum">
              <a:rPr lang="en-US"/>
              <a:pPr lvl="1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EF486174-8C87-49A1-822C-EDE13B2466F4}" type="datetime1">
              <a:rPr lang="en-US"/>
              <a:pPr/>
              <a:t>6/16/2015</a:t>
            </a:fld>
            <a:endParaRPr lang="en-US" dirty="0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psl</a:t>
            </a:r>
            <a:r>
              <a:rPr lang="en-US" dirty="0"/>
              <a:t> 323 psi gender</a:t>
            </a:r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pPr lvl="1"/>
            <a:fld id="{4CD2964B-FA0A-490E-B6CF-6A48C9DFC6AE}" type="slidenum">
              <a:rPr lang="en-US"/>
              <a:pPr lvl="1"/>
              <a:t>1</a:t>
            </a:fld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93813" y="762000"/>
            <a:ext cx="7273925" cy="1730375"/>
          </a:xfrm>
        </p:spPr>
        <p:txBody>
          <a:bodyPr/>
          <a:lstStyle/>
          <a:p>
            <a:r>
              <a:rPr lang="id-ID" b="1" dirty="0" smtClean="0"/>
              <a:t>Gender &amp; </a:t>
            </a:r>
            <a:r>
              <a:rPr lang="en-US" b="1" dirty="0" err="1" smtClean="0"/>
              <a:t>Seksualitas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3568" y="1268760"/>
          <a:ext cx="7772400" cy="4575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B5E7-838E-4797-A801-88250672F5B3}" type="datetime1">
              <a:rPr lang="en-US" smtClean="0"/>
              <a:pPr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psl</a:t>
            </a:r>
            <a:r>
              <a:rPr lang="en-US" dirty="0" smtClean="0"/>
              <a:t> 323 psi gender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AD27D63-0E95-484A-A749-6D1DC329E588}" type="slidenum">
              <a:rPr lang="en-US" smtClean="0"/>
              <a:pPr lvl="1"/>
              <a:t>2</a:t>
            </a:fld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2625" y="368660"/>
          <a:ext cx="777240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B5E7-838E-4797-A801-88250672F5B3}" type="datetime1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psl 323 psi gender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AD27D63-0E95-484A-A749-6D1DC329E588}" type="slidenum">
              <a:rPr lang="en-US" smtClean="0"/>
              <a:pPr lvl="1"/>
              <a:t>3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87524" y="368660"/>
          <a:ext cx="6840761" cy="630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B5E7-838E-4797-A801-88250672F5B3}" type="datetime1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psl 323 psi gender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AD27D63-0E95-484A-A749-6D1DC329E588}" type="slidenum">
              <a:rPr lang="en-US" smtClean="0"/>
              <a:pPr lvl="1"/>
              <a:t>4</a:t>
            </a:fld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40252" y="620688"/>
            <a:ext cx="19442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Bahan Diskusi:</a:t>
            </a:r>
          </a:p>
          <a:p>
            <a:endParaRPr lang="id-ID" dirty="0"/>
          </a:p>
          <a:p>
            <a:r>
              <a:rPr lang="id-ID" dirty="0" smtClean="0"/>
              <a:t>   Bagaimana </a:t>
            </a:r>
          </a:p>
          <a:p>
            <a:r>
              <a:rPr lang="id-ID" dirty="0" smtClean="0"/>
              <a:t>   perempuan</a:t>
            </a:r>
          </a:p>
          <a:p>
            <a:r>
              <a:rPr lang="id-ID" dirty="0"/>
              <a:t> </a:t>
            </a:r>
            <a:r>
              <a:rPr lang="id-ID" dirty="0" smtClean="0"/>
              <a:t>        &amp; </a:t>
            </a:r>
          </a:p>
          <a:p>
            <a:r>
              <a:rPr lang="id-ID" dirty="0" smtClean="0"/>
              <a:t>   laki-laki</a:t>
            </a:r>
          </a:p>
          <a:p>
            <a:r>
              <a:rPr lang="id-ID" dirty="0" smtClean="0"/>
              <a:t>   dikonstruksi</a:t>
            </a:r>
          </a:p>
          <a:p>
            <a:r>
              <a:rPr lang="id-ID" dirty="0" smtClean="0"/>
              <a:t>   dlm hal</a:t>
            </a:r>
          </a:p>
          <a:p>
            <a:r>
              <a:rPr lang="id-ID" dirty="0" smtClean="0"/>
              <a:t>   seksualitas?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54</TotalTime>
  <Words>182</Words>
  <Application>Microsoft Office PowerPoint</Application>
  <PresentationFormat>On-screen Show (4:3)</PresentationFormat>
  <Paragraphs>60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Training</vt:lpstr>
      <vt:lpstr>Gender &amp; Seksualitas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Winanti Siwi Respati</dc:creator>
  <cp:lastModifiedBy>May</cp:lastModifiedBy>
  <cp:revision>8</cp:revision>
  <cp:lastPrinted>1601-01-01T00:00:00Z</cp:lastPrinted>
  <dcterms:created xsi:type="dcterms:W3CDTF">1601-01-01T00:00:00Z</dcterms:created>
  <dcterms:modified xsi:type="dcterms:W3CDTF">2015-06-16T09:58:03Z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