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34B37C-3AD2-4EDD-95B6-A9AD15F86D97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68E690-018B-4DE4-A782-C00E7937018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10604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Character builtding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inovatif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kelompok 12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lailatul dewi purnaningsih 201271090</a:t>
            </a:r>
            <a:br>
              <a:rPr lang="id-ID" sz="2000" dirty="0" smtClean="0"/>
            </a:br>
            <a:r>
              <a:rPr lang="id-ID" sz="2000" dirty="0" smtClean="0"/>
              <a:t>saptini 201271091</a:t>
            </a:r>
            <a:br>
              <a:rPr lang="id-ID" sz="2000" dirty="0" smtClean="0"/>
            </a:br>
            <a:r>
              <a:rPr lang="id-ID" sz="2000" dirty="0" smtClean="0"/>
              <a:t>fitri aulia 201271109</a:t>
            </a: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Fakultas psikologi UNIVERSITAS ESA UNGGUL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8619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inovatif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“innovate”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artinya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memperkenalkan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innovative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memperbarui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kata</a:t>
            </a:r>
            <a:r>
              <a:rPr lang="en-US" dirty="0" smtClean="0">
                <a:solidFill>
                  <a:schemeClr val="tx1"/>
                </a:solidFill>
              </a:rPr>
              <a:t> “innovate”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“innovative”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dgn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mengalami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penulisan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manjadi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inovatif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memperkenalkan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pembaharuan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“innovator”.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SICH INOVATIF ITU ???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Lanjutan,,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Kata inovasi dapat diartikan sebagai “proses” dan atau “hasil” pengembangan dan/atau pemanfaatan / mobilisasi pengetahuan, keterampilan (termasuk keterampilan teknologis) dan pengalaman untuk menciptakan atau memperbaiki produk (barang dan/atau jasa), proses, dan/atau sistem yang baru, yang memberikan nilai yang berarti atau secara signifikan (terutama ekonomi dan sosial)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INOVASI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20" y="1752600"/>
            <a:ext cx="1924080" cy="4343400"/>
          </a:xfrm>
        </p:spPr>
        <p:txBody>
          <a:bodyPr/>
          <a:lstStyle/>
          <a:p>
            <a:r>
              <a:rPr lang="id-ID" dirty="0" smtClean="0"/>
              <a:t>Inovasi terdiri dari empat jenis,</a:t>
            </a:r>
          </a:p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a. Penemuan.</a:t>
            </a:r>
          </a:p>
          <a:p>
            <a:r>
              <a:rPr lang="id-ID" dirty="0" smtClean="0"/>
              <a:t> </a:t>
            </a:r>
            <a:br>
              <a:rPr lang="id-ID" dirty="0" smtClean="0"/>
            </a:br>
            <a:r>
              <a:rPr lang="id-ID" dirty="0" smtClean="0"/>
              <a:t>b.Pengembangan.</a:t>
            </a:r>
          </a:p>
          <a:p>
            <a:r>
              <a:rPr lang="id-ID" dirty="0" smtClean="0"/>
              <a:t> </a:t>
            </a:r>
          </a:p>
          <a:p>
            <a:r>
              <a:rPr lang="id-ID" dirty="0" smtClean="0"/>
              <a:t>c. Duplikasi. </a:t>
            </a:r>
          </a:p>
          <a:p>
            <a:endParaRPr lang="id-ID" dirty="0" smtClean="0"/>
          </a:p>
          <a:p>
            <a:r>
              <a:rPr lang="id-ID" dirty="0" smtClean="0"/>
              <a:t>d. Sintesis.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Contoh inovasi</a:t>
            </a:r>
          </a:p>
          <a:p>
            <a:r>
              <a:rPr lang="en-US" dirty="0" smtClean="0"/>
              <a:t>Steve Job </a:t>
            </a:r>
            <a:r>
              <a:rPr lang="en-US" dirty="0" err="1" smtClean="0"/>
              <a:t>menciptakan</a:t>
            </a:r>
            <a:r>
              <a:rPr lang="en-US" dirty="0" smtClean="0"/>
              <a:t> notebook </a:t>
            </a:r>
            <a:r>
              <a:rPr lang="en-US" dirty="0" err="1" smtClean="0"/>
              <a:t>tipis</a:t>
            </a:r>
            <a:r>
              <a:rPr lang="en-US" dirty="0" smtClean="0"/>
              <a:t> “Apple”.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 </a:t>
            </a:r>
            <a:r>
              <a:rPr lang="en-US" dirty="0" err="1" smtClean="0"/>
              <a:t>keju</a:t>
            </a:r>
            <a:r>
              <a:rPr lang="en-US" dirty="0" smtClean="0"/>
              <a:t>.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keju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, </a:t>
            </a:r>
            <a:r>
              <a:rPr lang="en-US" dirty="0" err="1" smtClean="0"/>
              <a:t>ahirnya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 </a:t>
            </a:r>
            <a:r>
              <a:rPr lang="en-US" dirty="0" err="1" smtClean="0"/>
              <a:t>keju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Game make a bridge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589567"/>
            <a:ext cx="3357586" cy="4572000"/>
          </a:xfrm>
        </p:spPr>
        <p:txBody>
          <a:bodyPr/>
          <a:lstStyle/>
          <a:p>
            <a:r>
              <a:rPr lang="id-ID" dirty="0" smtClean="0"/>
              <a:t>Alat dan bahan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2 buah pensil</a:t>
            </a:r>
          </a:p>
          <a:p>
            <a:pPr>
              <a:buNone/>
            </a:pPr>
            <a:r>
              <a:rPr lang="id-ID" dirty="0" smtClean="0"/>
              <a:t>	1 buah penggaris</a:t>
            </a:r>
          </a:p>
          <a:p>
            <a:pPr>
              <a:buNone/>
            </a:pPr>
            <a:r>
              <a:rPr lang="id-ID" dirty="0" smtClean="0"/>
              <a:t>	1 buah pulpen</a:t>
            </a:r>
          </a:p>
          <a:p>
            <a:pPr>
              <a:buNone/>
            </a:pPr>
            <a:r>
              <a:rPr lang="id-ID" dirty="0" smtClean="0"/>
              <a:t>	1 buah perekat (isolasi/lakban)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71900" y="1589567"/>
            <a:ext cx="5429256" cy="4572000"/>
          </a:xfrm>
        </p:spPr>
        <p:txBody>
          <a:bodyPr/>
          <a:lstStyle/>
          <a:p>
            <a:r>
              <a:rPr lang="id-ID" dirty="0" smtClean="0"/>
              <a:t>Petunjuk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bentuk kelompok 4-5 orang. Buatlah sebuah jembatan dengan menggunakan peralatan tersebut. Kemudian beri nama dan alasan mengapa nama itu di pilih, berdasarkan kesimpulan masing-masing kelompok.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Jembatan yang di buat oleh masing-masing kelompok di pastikan tangguh, kokoh dan panjang minimal 30cm.</a:t>
            </a:r>
          </a:p>
          <a:p>
            <a:r>
              <a:rPr lang="id-ID" dirty="0" smtClean="0"/>
              <a:t>Durasi selama 7 menit</a:t>
            </a:r>
          </a:p>
          <a:p>
            <a:r>
              <a:rPr lang="id-ID" dirty="0" smtClean="0"/>
              <a:t>Tunjukan kreatifitas dan tampilkan gaya inovasimu sekarang juga.</a:t>
            </a:r>
          </a:p>
          <a:p>
            <a:r>
              <a:rPr lang="id-ID" dirty="0" smtClean="0"/>
              <a:t>Jangan lupa sportivitasnya.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inovatif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Giat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kedepan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cemerlang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berprasangka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sebaik-baiknya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eksperimen-eksperimen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penelitian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5763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Bagaimana caranya dan upaya apa yang bisa kita lakukan ??</a:t>
            </a:r>
          </a:p>
          <a:p>
            <a:pPr marL="514350" indent="-514350"/>
            <a:r>
              <a:rPr lang="en-US" b="1" dirty="0" err="1" smtClean="0"/>
              <a:t>Diskusi</a:t>
            </a:r>
            <a:endParaRPr lang="en-US" b="1" dirty="0" smtClean="0"/>
          </a:p>
          <a:p>
            <a:pPr marL="514350" indent="-514350"/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mencurahkan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err="1" smtClean="0"/>
              <a:t>g</a:t>
            </a:r>
            <a:r>
              <a:rPr lang="en-US" dirty="0" err="1" smtClean="0"/>
              <a:t>agasan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menghakimi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keluarkan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endParaRPr lang="en-US" dirty="0" smtClean="0"/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keberanian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Keluarlah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rutinitas</a:t>
            </a:r>
            <a:r>
              <a:rPr lang="en-US" dirty="0" smtClean="0"/>
              <a:t>. </a:t>
            </a:r>
            <a:r>
              <a:rPr lang="en-US" dirty="0" err="1" smtClean="0"/>
              <a:t>Pergilah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Bergaulah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Niscaya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571612"/>
            <a:ext cx="7620000" cy="1000132"/>
          </a:xfrm>
        </p:spPr>
        <p:txBody>
          <a:bodyPr/>
          <a:lstStyle/>
          <a:p>
            <a:r>
              <a:rPr lang="id-ID" dirty="0" smtClean="0"/>
              <a:t>Jadilah pribadi yang inovatif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00364" y="5857892"/>
            <a:ext cx="4929222" cy="64294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SEKIAN DAN TERIMA KASIH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4643446"/>
            <a:ext cx="7543800" cy="64294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“bergegaslah untuk berinovatif demi meraih kesuksesan”</a:t>
            </a:r>
            <a:endParaRPr lang="id-ID" sz="2400" dirty="0"/>
          </a:p>
        </p:txBody>
      </p:sp>
      <p:pic>
        <p:nvPicPr>
          <p:cNvPr id="5" name="Picture Placeholder 4" descr="gdl31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835" b="9835"/>
          <a:stretch>
            <a:fillRect/>
          </a:stretch>
        </p:blipFill>
        <p:spPr>
          <a:xfrm>
            <a:off x="1560576" y="0"/>
            <a:ext cx="7583424" cy="457200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</TotalTime>
  <Words>266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Character builtding  inovatif  kelompok 12  lailatul dewi purnaningsih 201271090 saptini 201271091 fitri aulia 201271109</vt:lpstr>
      <vt:lpstr>APA SICH INOVATIF ITU ???</vt:lpstr>
      <vt:lpstr>Lanjutan,,</vt:lpstr>
      <vt:lpstr>JENIS-JENIS INOVASI</vt:lpstr>
      <vt:lpstr>Game make a bridge</vt:lpstr>
      <vt:lpstr>Persyaratan</vt:lpstr>
      <vt:lpstr>Ciri-Ciri manusia inovatif :</vt:lpstr>
      <vt:lpstr>Jadilah pribadi yang inovatif</vt:lpstr>
      <vt:lpstr>“bergegaslah untuk berinovatif demi meraih kesuksesan”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builtding  inovatif  kelompok 12  lailatul dewi purnaningsih 201271090 saptini 201271091 fitri aulia 201271109</dc:title>
  <dc:creator>SAMSUNG</dc:creator>
  <cp:lastModifiedBy>anin</cp:lastModifiedBy>
  <cp:revision>12</cp:revision>
  <dcterms:created xsi:type="dcterms:W3CDTF">2013-08-11T14:13:48Z</dcterms:created>
  <dcterms:modified xsi:type="dcterms:W3CDTF">2014-07-11T08:21:30Z</dcterms:modified>
</cp:coreProperties>
</file>