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AAN\Videos\Istana%20budaya%20_%20etika%20berpakaian.fl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1"/>
            <a:ext cx="8458200" cy="1371599"/>
          </a:xfrm>
        </p:spPr>
        <p:txBody>
          <a:bodyPr>
            <a:normAutofit/>
          </a:bodyPr>
          <a:lstStyle/>
          <a:p>
            <a:r>
              <a:rPr lang="id-ID" sz="6000" dirty="0" smtClean="0"/>
              <a:t>BERETIKA</a:t>
            </a:r>
            <a:endParaRPr lang="id-ID" sz="6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933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endParaRPr lang="id-ID" sz="5400" dirty="0"/>
          </a:p>
          <a:p>
            <a:pPr marL="0" indent="0">
              <a:buNone/>
            </a:pPr>
            <a:r>
              <a:rPr lang="id-ID" sz="5400" dirty="0" smtClean="0"/>
              <a:t>TERIMA KASIH</a:t>
            </a:r>
            <a:endParaRPr lang="id-ID" sz="5400" dirty="0"/>
          </a:p>
        </p:txBody>
      </p:sp>
    </p:spTree>
    <p:extLst>
      <p:ext uri="{BB962C8B-B14F-4D97-AF65-F5344CB8AC3E}">
        <p14:creationId xmlns:p14="http://schemas.microsoft.com/office/powerpoint/2010/main" xmlns="" val="365863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PENGERTIAN</a:t>
            </a:r>
            <a:r>
              <a:rPr lang="id-ID" sz="4400" dirty="0"/>
              <a:t> </a:t>
            </a:r>
            <a:r>
              <a:rPr lang="id-ID" sz="4400" dirty="0" smtClean="0"/>
              <a:t>ETIKA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638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Dalam bahasa Yunani </a:t>
            </a:r>
            <a:r>
              <a:rPr lang="id-ID" b="1" i="1" dirty="0" smtClean="0"/>
              <a:t>“Ethikos”</a:t>
            </a:r>
            <a:r>
              <a:rPr lang="id-ID" dirty="0" smtClean="0"/>
              <a:t> , berarti “timbul dari kebiasaan”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/>
              <a:t>Etika mencakup analisis dan penerapan konsep seperti benar, salah, baik, buruk, dan tanggung </a:t>
            </a:r>
            <a:r>
              <a:rPr lang="id-ID" dirty="0" smtClean="0"/>
              <a:t>jawab. 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Objek dari etika adalah tingkah laku manusia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sv-SE" dirty="0" smtClean="0"/>
              <a:t>Menurut </a:t>
            </a:r>
            <a:r>
              <a:rPr lang="sv-SE" dirty="0"/>
              <a:t>para ahli etika tidak lain adalah aturan prilaku, adat kebiasaan manusia dalam pergaulan antara sesamanya dan menegaskan mana yang benar dan mana yang buruk.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89409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Etika </a:t>
            </a:r>
            <a:r>
              <a:rPr lang="id-ID" dirty="0"/>
              <a:t>adalah refleksi dari apa yang disebut dengan “self control”, karena segala sesuatunya dibuat dan diterapkan dari dan untuk kepentingan kelompok sosial(profesi) itu sendiri</a:t>
            </a:r>
            <a:r>
              <a:rPr lang="id-ID" dirty="0" smtClean="0"/>
              <a:t>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Etika adalah tingkah laku sebagai standart yang mengatur pergaulan manusia dalam kelompok sosial.</a:t>
            </a: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xmlns="" val="138697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Etika dan Teknologi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Para ahli mengatakan bahwa bila teknologi telah mengambil alih fungsi mental manusia, pada saat yang sama terjadi kerugian yang di akibatkan oleh hilangnya fungsi – fungsi tersebut dari kerja mental manusia.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70774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4000" dirty="0" smtClean="0"/>
          </a:p>
          <a:p>
            <a:pPr marL="0" indent="0">
              <a:buNone/>
            </a:pPr>
            <a:r>
              <a:rPr lang="id-ID" sz="4000" dirty="0" smtClean="0"/>
              <a:t>Tapi sebenarnya kontrol teknologi ada pada manusia itu sendiri, maka karena itu pendidikan atas etika dan norma harus menjadi peringkat teratas, sehingga tidak terjadi pemujaan teknologi semata.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xmlns="" val="145641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Etika dan profesi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Suatu profesinalisme profesi yaitu penguasaan </a:t>
            </a:r>
            <a:r>
              <a:rPr lang="id-ID" dirty="0"/>
              <a:t>pengetahuan dengan ruang lingkup yang luas, mencakup sifat manusia, kecenderungan sejarah dan lingkungan hidupnya; serta adanya disiplin etika yang dikembangkan dan diterapkan oleh kelompok anggota yang menyandang profesi tersebut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6334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kasus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Orang yang biasanya silaturahmi dengan datang langsung, dengan berkembangnya teknologi cukup dengan mengirim SMS atau email, sehingga silaturahmi diantara mereka hanya sebatas didunia maya saja.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60056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Etika dan bahasa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Etika dalam berbahasa dapat mencerminkan budaya suatu bangsa</a:t>
            </a:r>
          </a:p>
          <a:p>
            <a:pPr marL="0" indent="0">
              <a:buNone/>
            </a:pPr>
            <a:r>
              <a:rPr lang="id-ID" dirty="0" smtClean="0"/>
              <a:t>Contoh : DIY yang terkenal dengan budayanya dengan bahasa dan tutur kata yang baik dan ramah, membuat image tersendiri untuk para wisatawan.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94893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Etika berpakaian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d-ID" sz="3600" dirty="0" smtClean="0"/>
          </a:p>
          <a:p>
            <a:pPr marL="0" indent="0">
              <a:buNone/>
            </a:pPr>
            <a:endParaRPr lang="id-ID" sz="3600" dirty="0"/>
          </a:p>
          <a:p>
            <a:pPr marL="0" indent="0">
              <a:buNone/>
            </a:pPr>
            <a:r>
              <a:rPr lang="id-ID" sz="3600" dirty="0" smtClean="0"/>
              <a:t>Pakaian </a:t>
            </a:r>
            <a:r>
              <a:rPr lang="id-ID" sz="3600" dirty="0"/>
              <a:t>dapat memberikan keindahan, proteksi dari penyakit, kenyamanan, dan lain sebagainya. Tanpa baju/pakaian dapat mengakibatkan seseorang dikatakan gila</a:t>
            </a:r>
            <a:r>
              <a:rPr lang="id-ID" sz="3600" dirty="0" smtClean="0"/>
              <a:t>.</a:t>
            </a:r>
          </a:p>
          <a:p>
            <a:pPr marL="0" indent="0">
              <a:buNone/>
            </a:pPr>
            <a:endParaRPr lang="id-ID" sz="3600" dirty="0"/>
          </a:p>
          <a:p>
            <a:pPr marL="0" indent="0">
              <a:buNone/>
            </a:pPr>
            <a:endParaRPr lang="id-ID" sz="3600" dirty="0" smtClean="0"/>
          </a:p>
          <a:p>
            <a:pPr marL="0" indent="0">
              <a:buNone/>
            </a:pPr>
            <a:endParaRPr lang="id-ID" sz="3600" dirty="0"/>
          </a:p>
          <a:p>
            <a:pPr marL="0" indent="0">
              <a:buNone/>
            </a:pPr>
            <a:endParaRPr lang="id-ID" sz="3600" dirty="0"/>
          </a:p>
        </p:txBody>
      </p:sp>
      <p:sp>
        <p:nvSpPr>
          <p:cNvPr id="4" name="Oval 3"/>
          <p:cNvSpPr/>
          <p:nvPr/>
        </p:nvSpPr>
        <p:spPr>
          <a:xfrm>
            <a:off x="4953000" y="5257800"/>
            <a:ext cx="2971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hlinkClick r:id="rId2" action="ppaction://hlinkfile"/>
              </a:rPr>
              <a:t>ilustrasi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193881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132</TotalTime>
  <Words>265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BERETIKA</vt:lpstr>
      <vt:lpstr>PENGERTIAN ETIKA</vt:lpstr>
      <vt:lpstr>Slide 3</vt:lpstr>
      <vt:lpstr>Etika dan Teknologi</vt:lpstr>
      <vt:lpstr>Slide 5</vt:lpstr>
      <vt:lpstr>Etika dan profesi</vt:lpstr>
      <vt:lpstr>Contoh kasus</vt:lpstr>
      <vt:lpstr>Etika dan bahasa</vt:lpstr>
      <vt:lpstr>Etika berpakaian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BERETIKA</dc:title>
  <dc:creator>AAN</dc:creator>
  <cp:lastModifiedBy>anin</cp:lastModifiedBy>
  <cp:revision>9</cp:revision>
  <dcterms:created xsi:type="dcterms:W3CDTF">2006-08-16T00:00:00Z</dcterms:created>
  <dcterms:modified xsi:type="dcterms:W3CDTF">2014-07-11T08:43:04Z</dcterms:modified>
</cp:coreProperties>
</file>