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1" r:id="rId3"/>
    <p:sldId id="258" r:id="rId4"/>
    <p:sldId id="259" r:id="rId5"/>
    <p:sldId id="260" r:id="rId6"/>
    <p:sldId id="262" r:id="rId7"/>
    <p:sldId id="270" r:id="rId8"/>
    <p:sldId id="264" r:id="rId9"/>
    <p:sldId id="271" r:id="rId10"/>
    <p:sldId id="266"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p:cViewPr varScale="1">
        <p:scale>
          <a:sx n="69" d="100"/>
          <a:sy n="69" d="100"/>
        </p:scale>
        <p:origin x="-5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E56200CE-95BC-48A5-B413-817B658F0D0D}" type="datetimeFigureOut">
              <a:rPr lang="en-US"/>
              <a:pPr>
                <a:defRPr/>
              </a:pPr>
              <a:t>7/11/2014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9E07734-1567-46D5-9333-8A30706A31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7AB66A-3C87-45F1-929B-A74CDFCD9965}" type="datetimeFigureOut">
              <a:rPr lang="en-US"/>
              <a:pPr>
                <a:defRPr/>
              </a:pPr>
              <a:t>7/11/2014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F39ED2-1D3D-4DF4-A2F8-67A1043BCA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70DE09-2BD7-4486-960E-8D896593C7AA}" type="datetimeFigureOut">
              <a:rPr lang="en-US"/>
              <a:pPr>
                <a:defRPr/>
              </a:pPr>
              <a:t>7/11/2014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C63232-E0A4-46E4-ABB8-72EA43FAE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E2CF2950-C94B-4BD8-B1A8-E7ED866A8AF2}" type="datetimeFigureOut">
              <a:rPr lang="en-US"/>
              <a:pPr>
                <a:defRPr/>
              </a:pPr>
              <a:t>7/11/2014</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34DDCE7A-9A8B-46DC-8686-672826CCC78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C2ED7DC-0260-4AD9-A27A-8B2B00FF97C3}" type="datetimeFigureOut">
              <a:rPr lang="en-US"/>
              <a:pPr>
                <a:defRPr/>
              </a:pPr>
              <a:t>7/11/2014</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B752363-C25C-4E08-B562-10851263C9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57DF55-62A2-4050-BB7C-16E03FD21027}" type="datetimeFigureOut">
              <a:rPr lang="en-US"/>
              <a:pPr>
                <a:defRPr/>
              </a:pPr>
              <a:t>7/11/2014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8D254E-72F2-448A-BEFB-6F8F542E4C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44EAD4D-4B6E-4434-B310-5DE46899A2C0}" type="datetimeFigureOut">
              <a:rPr lang="en-US"/>
              <a:pPr>
                <a:defRPr/>
              </a:pPr>
              <a:t>7/11/2014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F826C83-EA4A-48C6-9BEA-8D8360A765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0661248-7D10-42A5-BC9E-D76DDFD6FD99}" type="datetimeFigureOut">
              <a:rPr lang="en-US"/>
              <a:pPr>
                <a:defRPr/>
              </a:pPr>
              <a:t>7/11/2014</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225FB903-A566-4BFF-A7D5-919B94DE7B84}"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8EE4FB8-86CD-482B-8958-5D2DBAA09199}" type="datetimeFigureOut">
              <a:rPr lang="en-US"/>
              <a:pPr>
                <a:defRPr/>
              </a:pPr>
              <a:t>7/11/2014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8D8900E-FF43-4119-B745-1B409DD549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F123AF7-0430-4550-95C8-6E17A1CFFD8C}" type="datetimeFigureOut">
              <a:rPr lang="en-US"/>
              <a:pPr>
                <a:defRPr/>
              </a:pPr>
              <a:t>7/11/2014</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412FF841-CCD7-45D6-A95F-621E192B366C}"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F8F410AA-89C5-46EE-A3DA-BFACCCB1543B}" type="datetimeFigureOut">
              <a:rPr lang="en-US"/>
              <a:pPr>
                <a:defRPr/>
              </a:pPr>
              <a:t>7/11/2014</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7FDE19AD-0631-4CF5-8A12-4165172C5D65}"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A390528E-3E36-42C8-A86D-384358BD51A6}" type="datetimeFigureOut">
              <a:rPr lang="en-US"/>
              <a:pPr>
                <a:defRPr/>
              </a:pPr>
              <a:t>7/11/2014</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66B6E8B-9004-49DC-9A42-833FC2E6D4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5" r:id="rId4"/>
    <p:sldLayoutId id="2147483696" r:id="rId5"/>
    <p:sldLayoutId id="2147483703" r:id="rId6"/>
    <p:sldLayoutId id="2147483697"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www.quotesbuddy.com/qb/02/4201/4201.jpg"/>
          <p:cNvPicPr>
            <a:picLocks noChangeAspect="1" noChangeArrowheads="1"/>
          </p:cNvPicPr>
          <p:nvPr/>
        </p:nvPicPr>
        <p:blipFill>
          <a:blip r:embed="rId2" cstate="print"/>
          <a:srcRect/>
          <a:stretch>
            <a:fillRect/>
          </a:stretch>
        </p:blipFill>
        <p:spPr bwMode="auto">
          <a:xfrm>
            <a:off x="685800" y="685800"/>
            <a:ext cx="7262113" cy="5486400"/>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eck 5"/>
          <p:cNvSpPr/>
          <p:nvPr/>
        </p:nvSpPr>
        <p:spPr>
          <a:xfrm>
            <a:off x="533400" y="-228600"/>
            <a:ext cx="6400799" cy="1015663"/>
          </a:xfrm>
          <a:prstGeom prst="rect">
            <a:avLst/>
          </a:prstGeom>
          <a:noFill/>
        </p:spPr>
        <p:txBody>
          <a:bodyPr>
            <a:spAutoFit/>
          </a:bodyPr>
          <a:lstStyle/>
          <a:p>
            <a:pPr>
              <a:defRPr/>
            </a:pPr>
            <a:r>
              <a:rPr lang="de-DE" sz="6000" dirty="0" err="1">
                <a:ln w="18415" cmpd="sng">
                  <a:solidFill>
                    <a:srgbClr val="FFFFFF"/>
                  </a:solidFill>
                  <a:prstDash val="solid"/>
                </a:ln>
                <a:solidFill>
                  <a:srgbClr val="800000"/>
                </a:solidFill>
                <a:effectLst>
                  <a:outerShdw blurRad="63500" dir="3600000" algn="tl" rotWithShape="0">
                    <a:srgbClr val="000000">
                      <a:alpha val="70000"/>
                    </a:srgbClr>
                  </a:outerShdw>
                </a:effectLst>
              </a:rPr>
              <a:t>Bijaksana</a:t>
            </a:r>
            <a:r>
              <a:rPr lang="de-DE" sz="6000" dirty="0">
                <a:ln w="18415" cmpd="sng">
                  <a:solidFill>
                    <a:srgbClr val="FFFFFF"/>
                  </a:solidFill>
                  <a:prstDash val="solid"/>
                </a:ln>
                <a:solidFill>
                  <a:srgbClr val="800000"/>
                </a:solidFill>
                <a:effectLst>
                  <a:outerShdw blurRad="63500" dir="3600000" algn="tl" rotWithShape="0">
                    <a:srgbClr val="000000">
                      <a:alpha val="70000"/>
                    </a:srgbClr>
                  </a:outerShdw>
                </a:effectLst>
              </a:rPr>
              <a:t> </a:t>
            </a:r>
          </a:p>
        </p:txBody>
      </p:sp>
      <p:sp>
        <p:nvSpPr>
          <p:cNvPr id="5" name="Content Placeholder 4"/>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mages.jpg"/>
          <p:cNvPicPr>
            <a:picLocks noChangeAspect="1"/>
          </p:cNvPicPr>
          <p:nvPr/>
        </p:nvPicPr>
        <p:blipFill>
          <a:blip r:embed="rId2"/>
          <a:srcRect/>
          <a:stretch>
            <a:fillRect/>
          </a:stretch>
        </p:blipFill>
        <p:spPr bwMode="auto">
          <a:xfrm>
            <a:off x="228600" y="609600"/>
            <a:ext cx="7699375" cy="576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rlv.zcache.com/quote_for_wise_people_baby_creeper-ra5c5da959bb4462baae4fb9b19eb608d_f0c6u_512.jpg"/>
          <p:cNvPicPr>
            <a:picLocks noChangeAspect="1" noChangeArrowheads="1"/>
          </p:cNvPicPr>
          <p:nvPr/>
        </p:nvPicPr>
        <p:blipFill>
          <a:blip r:embed="rId2"/>
          <a:srcRect/>
          <a:stretch>
            <a:fillRect/>
          </a:stretch>
        </p:blipFill>
        <p:spPr bwMode="auto">
          <a:xfrm>
            <a:off x="-76200" y="0"/>
            <a:ext cx="6858000" cy="6858000"/>
          </a:xfrm>
          <a:prstGeom prst="rect">
            <a:avLst/>
          </a:prstGeom>
          <a:noFill/>
          <a:ln w="9525">
            <a:noFill/>
            <a:miter lim="800000"/>
            <a:headEnd/>
            <a:tailEnd/>
          </a:ln>
        </p:spPr>
      </p:pic>
      <p:sp>
        <p:nvSpPr>
          <p:cNvPr id="3" name="Rechteck 2"/>
          <p:cNvSpPr/>
          <p:nvPr/>
        </p:nvSpPr>
        <p:spPr>
          <a:xfrm>
            <a:off x="7391400" y="0"/>
            <a:ext cx="526105" cy="6863417"/>
          </a:xfrm>
          <a:prstGeom prst="rect">
            <a:avLst/>
          </a:prstGeom>
          <a:noFill/>
        </p:spPr>
        <p:txBody>
          <a:bodyPr>
            <a:spAutoFit/>
          </a:bodyPr>
          <a:lstStyle/>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T</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E</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R</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I</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M</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K</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S</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I</a:t>
            </a:r>
          </a:p>
          <a:p>
            <a:pPr algn="ctr" fontAlgn="auto">
              <a:spcBef>
                <a:spcPts val="0"/>
              </a:spcBef>
              <a:spcAft>
                <a:spcPts val="0"/>
              </a:spcAft>
              <a:defRPr/>
            </a:pPr>
            <a:r>
              <a:rPr lang="de-DE"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334963"/>
          </a:xfrm>
        </p:spPr>
        <p:txBody>
          <a:bodyPr>
            <a:normAutofit fontScale="90000"/>
          </a:bodyPr>
          <a:lstStyle/>
          <a:p>
            <a:pPr algn="ctr" eaLnBrk="1" fontAlgn="auto" hangingPunct="1">
              <a:spcAft>
                <a:spcPts val="0"/>
              </a:spcAft>
              <a:defRPr/>
            </a:pPr>
            <a:r>
              <a:rPr lang="en-US" dirty="0" err="1" smtClean="0"/>
              <a:t>Apa</a:t>
            </a:r>
            <a:r>
              <a:rPr lang="en-US" dirty="0" smtClean="0"/>
              <a:t> </a:t>
            </a:r>
            <a:r>
              <a:rPr lang="en-US" dirty="0" err="1" smtClean="0"/>
              <a:t>itu</a:t>
            </a:r>
            <a:r>
              <a:rPr lang="en-US" dirty="0" smtClean="0"/>
              <a:t> </a:t>
            </a:r>
            <a:r>
              <a:rPr lang="en-US" dirty="0" err="1" smtClean="0"/>
              <a:t>bijaksana</a:t>
            </a:r>
            <a:r>
              <a:rPr lang="en-US" dirty="0" smtClean="0"/>
              <a:t> ???</a:t>
            </a:r>
            <a:endParaRPr lang="en-US" dirty="0"/>
          </a:p>
        </p:txBody>
      </p:sp>
      <p:sp>
        <p:nvSpPr>
          <p:cNvPr id="9219" name="Content Placeholder 2"/>
          <p:cNvSpPr>
            <a:spLocks noGrp="1"/>
          </p:cNvSpPr>
          <p:nvPr>
            <p:ph sz="quarter" idx="1"/>
          </p:nvPr>
        </p:nvSpPr>
        <p:spPr>
          <a:xfrm>
            <a:off x="0" y="609600"/>
            <a:ext cx="8915400" cy="4873625"/>
          </a:xfrm>
        </p:spPr>
        <p:txBody>
          <a:bodyPr/>
          <a:lstStyle/>
          <a:p>
            <a:pPr eaLnBrk="1" hangingPunct="1"/>
            <a:r>
              <a:rPr lang="en-US" sz="2000" smtClean="0"/>
              <a:t>Menurut kamus, arti dari kata bijaksana adalah bertindak sesuai dengan pikiran, akal sehat sehingga menghasilkan perilaku yang tepat, sesuai dan pas. Biasanya, sebelum bertindak disertai dengan pemikiran yang cukup matang sehingga tindakan yang dihasilkan tidak menyimpang dari pemikiran.</a:t>
            </a:r>
          </a:p>
          <a:p>
            <a:pPr eaLnBrk="1" hangingPunct="1"/>
            <a:r>
              <a:rPr lang="en-US" sz="2000" smtClean="0"/>
              <a:t>Menurut KBBI</a:t>
            </a:r>
            <a:r>
              <a:rPr lang="en-US" sz="2000" i="1" smtClean="0"/>
              <a:t>,</a:t>
            </a:r>
            <a:r>
              <a:rPr lang="en-US" sz="2000" smtClean="0"/>
              <a:t> bijaksana memiliki makna: 1) selalu menggunakan akal budinya, arif, tajam pikiran; 2) pandai dan hati-hati apabila menghadapi kesulitan</a:t>
            </a:r>
          </a:p>
        </p:txBody>
      </p:sp>
      <p:pic>
        <p:nvPicPr>
          <p:cNvPr id="9220" name="Picture 2" descr="http://3.bp.blogspot.com/-HSWfJJisLFQ/TeetbiMGTZI/AAAAAAAAAP0/8ctKr2_F9LU/s320/How+will+you+become+wise.jpg"/>
          <p:cNvPicPr>
            <a:picLocks noChangeAspect="1" noChangeArrowheads="1"/>
          </p:cNvPicPr>
          <p:nvPr/>
        </p:nvPicPr>
        <p:blipFill>
          <a:blip r:embed="rId2"/>
          <a:srcRect/>
          <a:stretch>
            <a:fillRect/>
          </a:stretch>
        </p:blipFill>
        <p:spPr bwMode="auto">
          <a:xfrm>
            <a:off x="1752600" y="3200400"/>
            <a:ext cx="5715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pPr algn="ctr" eaLnBrk="1" fontAlgn="auto" hangingPunct="1">
              <a:spcAft>
                <a:spcPts val="0"/>
              </a:spcAft>
              <a:defRPr/>
            </a:pPr>
            <a:r>
              <a:rPr lang="en-US" dirty="0" smtClean="0"/>
              <a:t>Cara </a:t>
            </a:r>
            <a:r>
              <a:rPr lang="en-US" dirty="0" err="1" smtClean="0"/>
              <a:t>untuk</a:t>
            </a:r>
            <a:r>
              <a:rPr lang="en-US" dirty="0" smtClean="0"/>
              <a:t> </a:t>
            </a:r>
            <a:r>
              <a:rPr lang="en-US" dirty="0" err="1" smtClean="0"/>
              <a:t>menjadi</a:t>
            </a:r>
            <a:r>
              <a:rPr lang="en-US" dirty="0" smtClean="0"/>
              <a:t> </a:t>
            </a:r>
            <a:r>
              <a:rPr lang="en-US" dirty="0" err="1" smtClean="0"/>
              <a:t>bijaksna</a:t>
            </a:r>
            <a:endParaRPr lang="en-US" dirty="0"/>
          </a:p>
        </p:txBody>
      </p:sp>
      <p:pic>
        <p:nvPicPr>
          <p:cNvPr id="11273" name="Picture 9" descr="http://blogs-images.forbes.com/kenmakovsky/files/2011/12/KDM-emotions.jpg"/>
          <p:cNvPicPr>
            <a:picLocks noChangeAspect="1" noChangeArrowheads="1"/>
          </p:cNvPicPr>
          <p:nvPr/>
        </p:nvPicPr>
        <p:blipFill>
          <a:blip r:embed="rId2" cstate="print"/>
          <a:srcRect/>
          <a:stretch>
            <a:fillRect/>
          </a:stretch>
        </p:blipFill>
        <p:spPr bwMode="auto">
          <a:xfrm>
            <a:off x="1" y="533400"/>
            <a:ext cx="3352799" cy="2035347"/>
          </a:xfrm>
          <a:prstGeom prst="rect">
            <a:avLst/>
          </a:prstGeom>
          <a:ln>
            <a:noFill/>
          </a:ln>
          <a:effectLst>
            <a:softEdge rad="112500"/>
          </a:effectLst>
        </p:spPr>
      </p:pic>
      <p:sp>
        <p:nvSpPr>
          <p:cNvPr id="11" name="Cloud 3"/>
          <p:cNvSpPr/>
          <p:nvPr/>
        </p:nvSpPr>
        <p:spPr>
          <a:xfrm>
            <a:off x="0" y="2286000"/>
            <a:ext cx="4191000" cy="838200"/>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rgbClr val="FF0000"/>
                </a:solidFill>
              </a:rPr>
              <a:t>Tidak</a:t>
            </a:r>
            <a:r>
              <a:rPr lang="en-US" b="1" dirty="0">
                <a:solidFill>
                  <a:srgbClr val="FF0000"/>
                </a:solidFill>
              </a:rPr>
              <a:t> </a:t>
            </a:r>
            <a:r>
              <a:rPr lang="en-US" b="1" dirty="0" err="1">
                <a:solidFill>
                  <a:srgbClr val="FF0000"/>
                </a:solidFill>
              </a:rPr>
              <a:t>emosional</a:t>
            </a:r>
            <a:endParaRPr lang="en-US" b="1" dirty="0">
              <a:solidFill>
                <a:srgbClr val="FF0000"/>
              </a:solidFill>
            </a:endParaRPr>
          </a:p>
        </p:txBody>
      </p:sp>
      <p:pic>
        <p:nvPicPr>
          <p:cNvPr id="11277" name="Picture 13" descr="http://rlv.zcache.com/im_not_egotistical_shirt-r388d0af19aae4f259fc95bb1d4e1188d_va6lr_324.jpg"/>
          <p:cNvPicPr>
            <a:picLocks noChangeAspect="1" noChangeArrowheads="1"/>
          </p:cNvPicPr>
          <p:nvPr/>
        </p:nvPicPr>
        <p:blipFill>
          <a:blip r:embed="rId3" cstate="print"/>
          <a:srcRect/>
          <a:stretch>
            <a:fillRect/>
          </a:stretch>
        </p:blipFill>
        <p:spPr bwMode="auto">
          <a:xfrm>
            <a:off x="6172200" y="381000"/>
            <a:ext cx="2438400" cy="2438401"/>
          </a:xfrm>
          <a:prstGeom prst="rect">
            <a:avLst/>
          </a:prstGeom>
          <a:ln>
            <a:noFill/>
          </a:ln>
          <a:effectLst>
            <a:softEdge rad="112500"/>
          </a:effectLst>
        </p:spPr>
      </p:pic>
      <p:sp>
        <p:nvSpPr>
          <p:cNvPr id="10246" name="Textfeld 11"/>
          <p:cNvSpPr txBox="1">
            <a:spLocks noChangeArrowheads="1"/>
          </p:cNvSpPr>
          <p:nvPr/>
        </p:nvSpPr>
        <p:spPr bwMode="auto">
          <a:xfrm>
            <a:off x="6477000" y="2667000"/>
            <a:ext cx="2133600" cy="369888"/>
          </a:xfrm>
          <a:prstGeom prst="rect">
            <a:avLst/>
          </a:prstGeom>
          <a:noFill/>
          <a:ln w="9525">
            <a:noFill/>
            <a:miter lim="800000"/>
            <a:headEnd/>
            <a:tailEnd/>
          </a:ln>
        </p:spPr>
        <p:txBody>
          <a:bodyPr>
            <a:spAutoFit/>
          </a:bodyPr>
          <a:lstStyle/>
          <a:p>
            <a:pPr algn="ctr"/>
            <a:r>
              <a:rPr lang="de-DE" b="1">
                <a:solidFill>
                  <a:srgbClr val="FF0000"/>
                </a:solidFill>
              </a:rPr>
              <a:t>Tidak egois</a:t>
            </a:r>
          </a:p>
        </p:txBody>
      </p:sp>
      <p:pic>
        <p:nvPicPr>
          <p:cNvPr id="11279" name="Picture 15" descr="http://www.hillingdoncab.org.uk/Advice%20changes%20lives%20ed3.jpg"/>
          <p:cNvPicPr>
            <a:picLocks noChangeAspect="1" noChangeArrowheads="1"/>
          </p:cNvPicPr>
          <p:nvPr/>
        </p:nvPicPr>
        <p:blipFill>
          <a:blip r:embed="rId4" cstate="print"/>
          <a:srcRect/>
          <a:stretch>
            <a:fillRect/>
          </a:stretch>
        </p:blipFill>
        <p:spPr bwMode="auto">
          <a:xfrm>
            <a:off x="3429000" y="1752600"/>
            <a:ext cx="2649078"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8" name="Textfeld 13"/>
          <p:cNvSpPr txBox="1">
            <a:spLocks noChangeArrowheads="1"/>
          </p:cNvSpPr>
          <p:nvPr/>
        </p:nvSpPr>
        <p:spPr bwMode="auto">
          <a:xfrm>
            <a:off x="3276600" y="4114800"/>
            <a:ext cx="3070225" cy="369888"/>
          </a:xfrm>
          <a:prstGeom prst="rect">
            <a:avLst/>
          </a:prstGeom>
          <a:noFill/>
          <a:ln w="9525">
            <a:noFill/>
            <a:miter lim="800000"/>
            <a:headEnd/>
            <a:tailEnd/>
          </a:ln>
        </p:spPr>
        <p:txBody>
          <a:bodyPr wrap="none">
            <a:spAutoFit/>
          </a:bodyPr>
          <a:lstStyle/>
          <a:p>
            <a:r>
              <a:rPr lang="de-DE" b="1">
                <a:solidFill>
                  <a:srgbClr val="FF0000"/>
                </a:solidFill>
              </a:rPr>
              <a:t>Suka cita &amp; rindu nasehat </a:t>
            </a:r>
          </a:p>
        </p:txBody>
      </p:sp>
      <p:pic>
        <p:nvPicPr>
          <p:cNvPr id="11281" name="Picture 17" descr="http://static.ddmcdn.com/gif/human-kindness-11.jpg"/>
          <p:cNvPicPr>
            <a:picLocks noChangeAspect="1" noChangeArrowheads="1"/>
          </p:cNvPicPr>
          <p:nvPr/>
        </p:nvPicPr>
        <p:blipFill>
          <a:blip r:embed="rId5" cstate="print"/>
          <a:srcRect/>
          <a:stretch>
            <a:fillRect/>
          </a:stretch>
        </p:blipFill>
        <p:spPr bwMode="auto">
          <a:xfrm>
            <a:off x="0" y="4163435"/>
            <a:ext cx="4038600" cy="2694565"/>
          </a:xfrm>
          <a:prstGeom prst="ellipse">
            <a:avLst/>
          </a:prstGeom>
          <a:ln>
            <a:noFill/>
          </a:ln>
          <a:effectLst>
            <a:softEdge rad="112500"/>
          </a:effectLst>
        </p:spPr>
      </p:pic>
      <p:sp>
        <p:nvSpPr>
          <p:cNvPr id="16" name="Cloud 7"/>
          <p:cNvSpPr/>
          <p:nvPr/>
        </p:nvSpPr>
        <p:spPr>
          <a:xfrm>
            <a:off x="0" y="5715000"/>
            <a:ext cx="4038600" cy="1143000"/>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rgbClr val="FF0000"/>
                </a:solidFill>
              </a:rPr>
              <a:t>Memiliki</a:t>
            </a:r>
            <a:r>
              <a:rPr lang="en-US" b="1" dirty="0">
                <a:solidFill>
                  <a:srgbClr val="FF0000"/>
                </a:solidFill>
              </a:rPr>
              <a:t> </a:t>
            </a:r>
            <a:r>
              <a:rPr lang="en-US" b="1" dirty="0" err="1">
                <a:solidFill>
                  <a:srgbClr val="FF0000"/>
                </a:solidFill>
              </a:rPr>
              <a:t>kasih</a:t>
            </a:r>
            <a:r>
              <a:rPr lang="en-US" b="1" dirty="0">
                <a:solidFill>
                  <a:srgbClr val="FF0000"/>
                </a:solidFill>
              </a:rPr>
              <a:t> </a:t>
            </a:r>
            <a:r>
              <a:rPr lang="en-US" b="1" dirty="0" err="1">
                <a:solidFill>
                  <a:srgbClr val="FF0000"/>
                </a:solidFill>
              </a:rPr>
              <a:t>sayang</a:t>
            </a:r>
            <a:r>
              <a:rPr lang="en-US" b="1" dirty="0">
                <a:solidFill>
                  <a:srgbClr val="FF0000"/>
                </a:solidFill>
              </a:rPr>
              <a:t> </a:t>
            </a:r>
            <a:r>
              <a:rPr lang="en-US" b="1" dirty="0" err="1">
                <a:solidFill>
                  <a:srgbClr val="FF0000"/>
                </a:solidFill>
              </a:rPr>
              <a:t>terhadap</a:t>
            </a:r>
            <a:r>
              <a:rPr lang="en-US" b="1" dirty="0">
                <a:solidFill>
                  <a:srgbClr val="FF0000"/>
                </a:solidFill>
              </a:rPr>
              <a:t> </a:t>
            </a:r>
            <a:r>
              <a:rPr lang="en-US" b="1" dirty="0" err="1">
                <a:solidFill>
                  <a:srgbClr val="FF0000"/>
                </a:solidFill>
              </a:rPr>
              <a:t>sesama</a:t>
            </a:r>
            <a:endParaRPr lang="en-US" b="1" dirty="0">
              <a:solidFill>
                <a:srgbClr val="FF0000"/>
              </a:solidFill>
            </a:endParaRPr>
          </a:p>
        </p:txBody>
      </p:sp>
      <p:pic>
        <p:nvPicPr>
          <p:cNvPr id="11283" name="Picture 19" descr="http://familycareuganda.com/wp-content/themes/twentyten/images/missionary-headers/6.jpg"/>
          <p:cNvPicPr>
            <a:picLocks noChangeAspect="1" noChangeArrowheads="1"/>
          </p:cNvPicPr>
          <p:nvPr/>
        </p:nvPicPr>
        <p:blipFill>
          <a:blip r:embed="rId6" cstate="print"/>
          <a:srcRect/>
          <a:stretch>
            <a:fillRect/>
          </a:stretch>
        </p:blipFill>
        <p:spPr bwMode="auto">
          <a:xfrm>
            <a:off x="4419600" y="4419600"/>
            <a:ext cx="4495800" cy="2142122"/>
          </a:xfrm>
          <a:prstGeom prst="ellipse">
            <a:avLst/>
          </a:prstGeom>
          <a:ln>
            <a:noFill/>
          </a:ln>
          <a:effectLst>
            <a:softEdge rad="112500"/>
          </a:effectLst>
        </p:spPr>
      </p:pic>
      <p:sp>
        <p:nvSpPr>
          <p:cNvPr id="10252" name="Rechteck 17"/>
          <p:cNvSpPr>
            <a:spLocks noChangeArrowheads="1"/>
          </p:cNvSpPr>
          <p:nvPr/>
        </p:nvSpPr>
        <p:spPr bwMode="auto">
          <a:xfrm>
            <a:off x="4932363" y="6411913"/>
            <a:ext cx="3390900" cy="369887"/>
          </a:xfrm>
          <a:prstGeom prst="rect">
            <a:avLst/>
          </a:prstGeom>
          <a:noFill/>
          <a:ln w="9525">
            <a:noFill/>
            <a:miter lim="800000"/>
            <a:headEnd/>
            <a:tailEnd/>
          </a:ln>
        </p:spPr>
        <p:txBody>
          <a:bodyPr wrap="none">
            <a:spAutoFit/>
          </a:bodyPr>
          <a:lstStyle/>
          <a:p>
            <a:pPr algn="ctr"/>
            <a:r>
              <a:rPr lang="en-US" b="1">
                <a:solidFill>
                  <a:srgbClr val="FF0000"/>
                </a:solidFill>
              </a:rPr>
              <a:t>Selalu berupaya membangun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763000" cy="487363"/>
          </a:xfrm>
        </p:spPr>
        <p:txBody>
          <a:bodyPr>
            <a:normAutofit fontScale="90000"/>
          </a:bodyPr>
          <a:lstStyle/>
          <a:p>
            <a:pPr algn="ctr" eaLnBrk="1" fontAlgn="auto" hangingPunct="1">
              <a:spcAft>
                <a:spcPts val="0"/>
              </a:spcAft>
              <a:defRPr/>
            </a:pPr>
            <a:r>
              <a:rPr lang="en-US" dirty="0" err="1" smtClean="0"/>
              <a:t>manfaat</a:t>
            </a:r>
            <a:r>
              <a:rPr lang="en-US" dirty="0" smtClean="0"/>
              <a:t> </a:t>
            </a:r>
            <a:r>
              <a:rPr lang="en-US" dirty="0" err="1" smtClean="0"/>
              <a:t>menjadi</a:t>
            </a:r>
            <a:r>
              <a:rPr lang="en-US" dirty="0" smtClean="0"/>
              <a:t> </a:t>
            </a:r>
            <a:r>
              <a:rPr lang="en-US" dirty="0" err="1" smtClean="0"/>
              <a:t>orang</a:t>
            </a:r>
            <a:r>
              <a:rPr lang="en-US" dirty="0" smtClean="0"/>
              <a:t> </a:t>
            </a:r>
            <a:r>
              <a:rPr lang="en-US" dirty="0" err="1" smtClean="0"/>
              <a:t>bijaksana</a:t>
            </a:r>
            <a:endParaRPr lang="en-US" dirty="0"/>
          </a:p>
        </p:txBody>
      </p:sp>
      <p:pic>
        <p:nvPicPr>
          <p:cNvPr id="12298" name="Picture 10" descr="http://thumbs.dreamstime.com/z/overcome-problem-solution-25779696.jpg"/>
          <p:cNvPicPr>
            <a:picLocks noChangeAspect="1" noChangeArrowheads="1"/>
          </p:cNvPicPr>
          <p:nvPr/>
        </p:nvPicPr>
        <p:blipFill>
          <a:blip r:embed="rId2" cstate="print"/>
          <a:srcRect/>
          <a:stretch>
            <a:fillRect/>
          </a:stretch>
        </p:blipFill>
        <p:spPr bwMode="auto">
          <a:xfrm>
            <a:off x="228600" y="457200"/>
            <a:ext cx="2601285" cy="2133600"/>
          </a:xfrm>
          <a:prstGeom prst="ellipse">
            <a:avLst/>
          </a:prstGeom>
          <a:noFill/>
        </p:spPr>
      </p:pic>
      <p:sp>
        <p:nvSpPr>
          <p:cNvPr id="11268" name="Rechteck 12"/>
          <p:cNvSpPr>
            <a:spLocks noChangeArrowheads="1"/>
          </p:cNvSpPr>
          <p:nvPr/>
        </p:nvSpPr>
        <p:spPr bwMode="auto">
          <a:xfrm>
            <a:off x="-152400" y="1447800"/>
            <a:ext cx="2133600" cy="923925"/>
          </a:xfrm>
          <a:prstGeom prst="rect">
            <a:avLst/>
          </a:prstGeom>
          <a:noFill/>
          <a:ln w="9525">
            <a:noFill/>
            <a:miter lim="800000"/>
            <a:headEnd/>
            <a:tailEnd/>
          </a:ln>
        </p:spPr>
        <p:txBody>
          <a:bodyPr>
            <a:spAutoFit/>
          </a:bodyPr>
          <a:lstStyle/>
          <a:p>
            <a:pPr algn="ctr"/>
            <a:r>
              <a:rPr lang="en-US" b="1"/>
              <a:t>Mampu menyelesaikan masalah</a:t>
            </a:r>
          </a:p>
        </p:txBody>
      </p:sp>
      <p:pic>
        <p:nvPicPr>
          <p:cNvPr id="12302" name="Picture 14" descr="http://4.bp.blogspot.com/-MUoLe_80DsE/TceUYZX7IuI/AAAAAAAAADo/B4715bHML2U/s1600/Sexy+Hot+Woman+Breasts+Meditation+Chanting+Yoga.JPG"/>
          <p:cNvPicPr>
            <a:picLocks noChangeAspect="1" noChangeArrowheads="1"/>
          </p:cNvPicPr>
          <p:nvPr/>
        </p:nvPicPr>
        <p:blipFill>
          <a:blip r:embed="rId3" cstate="print"/>
          <a:srcRect/>
          <a:stretch>
            <a:fillRect/>
          </a:stretch>
        </p:blipFill>
        <p:spPr bwMode="auto">
          <a:xfrm>
            <a:off x="5943600" y="304800"/>
            <a:ext cx="2064959" cy="2486704"/>
          </a:xfrm>
          <a:prstGeom prst="ellipse">
            <a:avLst/>
          </a:prstGeom>
          <a:ln>
            <a:noFill/>
          </a:ln>
          <a:effectLst>
            <a:softEdge rad="112500"/>
          </a:effectLst>
        </p:spPr>
      </p:pic>
      <p:sp>
        <p:nvSpPr>
          <p:cNvPr id="11270" name="Rechteck 14"/>
          <p:cNvSpPr>
            <a:spLocks noChangeArrowheads="1"/>
          </p:cNvSpPr>
          <p:nvPr/>
        </p:nvSpPr>
        <p:spPr bwMode="auto">
          <a:xfrm>
            <a:off x="6184900" y="2514600"/>
            <a:ext cx="1979613" cy="369888"/>
          </a:xfrm>
          <a:prstGeom prst="rect">
            <a:avLst/>
          </a:prstGeom>
          <a:noFill/>
          <a:ln w="9525">
            <a:noFill/>
            <a:miter lim="800000"/>
            <a:headEnd/>
            <a:tailEnd/>
          </a:ln>
        </p:spPr>
        <p:txBody>
          <a:bodyPr wrap="none">
            <a:spAutoFit/>
          </a:bodyPr>
          <a:lstStyle/>
          <a:p>
            <a:pPr algn="ctr"/>
            <a:r>
              <a:rPr lang="en-US" b="1"/>
              <a:t>Bersikap tenang</a:t>
            </a:r>
          </a:p>
        </p:txBody>
      </p:sp>
      <p:pic>
        <p:nvPicPr>
          <p:cNvPr id="12304" name="Picture 16" descr="http://shechive.files.wordpress.com/2011/06/kids-animals-8.jpg"/>
          <p:cNvPicPr>
            <a:picLocks noChangeAspect="1" noChangeArrowheads="1"/>
          </p:cNvPicPr>
          <p:nvPr/>
        </p:nvPicPr>
        <p:blipFill>
          <a:blip r:embed="rId4" cstate="print"/>
          <a:srcRect/>
          <a:stretch>
            <a:fillRect/>
          </a:stretch>
        </p:blipFill>
        <p:spPr bwMode="auto">
          <a:xfrm>
            <a:off x="2334176" y="1979751"/>
            <a:ext cx="3990424" cy="2897049"/>
          </a:xfrm>
          <a:prstGeom prst="heart">
            <a:avLst/>
          </a:prstGeom>
          <a:noFill/>
        </p:spPr>
      </p:pic>
      <p:sp>
        <p:nvSpPr>
          <p:cNvPr id="11272" name="Rechteck 15"/>
          <p:cNvSpPr>
            <a:spLocks noChangeArrowheads="1"/>
          </p:cNvSpPr>
          <p:nvPr/>
        </p:nvSpPr>
        <p:spPr bwMode="auto">
          <a:xfrm>
            <a:off x="3124200" y="3886200"/>
            <a:ext cx="2590800" cy="923925"/>
          </a:xfrm>
          <a:prstGeom prst="rect">
            <a:avLst/>
          </a:prstGeom>
          <a:noFill/>
          <a:ln w="9525">
            <a:noFill/>
            <a:miter lim="800000"/>
            <a:headEnd/>
            <a:tailEnd/>
          </a:ln>
        </p:spPr>
        <p:txBody>
          <a:bodyPr>
            <a:spAutoFit/>
          </a:bodyPr>
          <a:lstStyle/>
          <a:p>
            <a:pPr algn="ctr"/>
            <a:r>
              <a:rPr lang="en-US" b="1"/>
              <a:t>Memiliki cinta kasih kepada semua makhluk</a:t>
            </a:r>
          </a:p>
        </p:txBody>
      </p:sp>
      <p:pic>
        <p:nvPicPr>
          <p:cNvPr id="12306" name="Picture 18" descr="http://waitingareamedia.com/wp-content/uploads/2012/09/bigstock-Doctor-with-female-patient-24077858.jpg"/>
          <p:cNvPicPr>
            <a:picLocks noChangeAspect="1" noChangeArrowheads="1"/>
          </p:cNvPicPr>
          <p:nvPr/>
        </p:nvPicPr>
        <p:blipFill>
          <a:blip r:embed="rId5" cstate="print"/>
          <a:srcRect/>
          <a:stretch>
            <a:fillRect/>
          </a:stretch>
        </p:blipFill>
        <p:spPr bwMode="auto">
          <a:xfrm>
            <a:off x="76200" y="3733800"/>
            <a:ext cx="3769887" cy="2514600"/>
          </a:xfrm>
          <a:prstGeom prst="ellipse">
            <a:avLst/>
          </a:prstGeom>
          <a:ln>
            <a:noFill/>
          </a:ln>
          <a:effectLst>
            <a:softEdge rad="112500"/>
          </a:effectLst>
        </p:spPr>
      </p:pic>
      <p:sp>
        <p:nvSpPr>
          <p:cNvPr id="11274" name="Rechteck 17"/>
          <p:cNvSpPr>
            <a:spLocks noChangeArrowheads="1"/>
          </p:cNvSpPr>
          <p:nvPr/>
        </p:nvSpPr>
        <p:spPr bwMode="auto">
          <a:xfrm>
            <a:off x="228600" y="5562600"/>
            <a:ext cx="3200400" cy="646113"/>
          </a:xfrm>
          <a:prstGeom prst="rect">
            <a:avLst/>
          </a:prstGeom>
          <a:noFill/>
          <a:ln w="9525">
            <a:noFill/>
            <a:miter lim="800000"/>
            <a:headEnd/>
            <a:tailEnd/>
          </a:ln>
        </p:spPr>
        <p:txBody>
          <a:bodyPr>
            <a:spAutoFit/>
          </a:bodyPr>
          <a:lstStyle/>
          <a:p>
            <a:pPr algn="ctr"/>
            <a:r>
              <a:rPr lang="en-US" b="1"/>
              <a:t>Mampu memberikan nasihat yang bermanfaat</a:t>
            </a:r>
          </a:p>
        </p:txBody>
      </p:sp>
      <p:pic>
        <p:nvPicPr>
          <p:cNvPr id="12308" name="Picture 20" descr="http://www.asadvocates.com/stories/criminal_cases.jpg"/>
          <p:cNvPicPr>
            <a:picLocks noChangeAspect="1" noChangeArrowheads="1"/>
          </p:cNvPicPr>
          <p:nvPr/>
        </p:nvPicPr>
        <p:blipFill>
          <a:blip r:embed="rId6" cstate="print"/>
          <a:srcRect/>
          <a:stretch>
            <a:fillRect/>
          </a:stretch>
        </p:blipFill>
        <p:spPr bwMode="auto">
          <a:xfrm>
            <a:off x="3429000" y="4857299"/>
            <a:ext cx="3299856" cy="2000701"/>
          </a:xfrm>
          <a:prstGeom prst="ellipse">
            <a:avLst/>
          </a:prstGeom>
          <a:noFill/>
        </p:spPr>
      </p:pic>
      <p:sp>
        <p:nvSpPr>
          <p:cNvPr id="11276" name="Rechteck 19"/>
          <p:cNvSpPr>
            <a:spLocks noChangeArrowheads="1"/>
          </p:cNvSpPr>
          <p:nvPr/>
        </p:nvSpPr>
        <p:spPr bwMode="auto">
          <a:xfrm>
            <a:off x="3352800" y="5867400"/>
            <a:ext cx="3200400" cy="646113"/>
          </a:xfrm>
          <a:prstGeom prst="rect">
            <a:avLst/>
          </a:prstGeom>
          <a:noFill/>
          <a:ln w="9525">
            <a:noFill/>
            <a:miter lim="800000"/>
            <a:headEnd/>
            <a:tailEnd/>
          </a:ln>
        </p:spPr>
        <p:txBody>
          <a:bodyPr>
            <a:spAutoFit/>
          </a:bodyPr>
          <a:lstStyle/>
          <a:p>
            <a:pPr algn="ctr"/>
            <a:r>
              <a:rPr lang="en-US">
                <a:solidFill>
                  <a:schemeClr val="bg1"/>
                </a:solidFill>
              </a:rPr>
              <a:t>Tidak melakukan perbuatan yang tercela</a:t>
            </a:r>
          </a:p>
        </p:txBody>
      </p:sp>
      <p:pic>
        <p:nvPicPr>
          <p:cNvPr id="12310" name="Picture 22" descr="http://resources2.news.com.au/images/2013/06/25/1226669/158750-dementia-aged-care-old-people-nurse.jpg"/>
          <p:cNvPicPr>
            <a:picLocks noChangeAspect="1" noChangeArrowheads="1"/>
          </p:cNvPicPr>
          <p:nvPr/>
        </p:nvPicPr>
        <p:blipFill>
          <a:blip r:embed="rId7" cstate="print"/>
          <a:srcRect/>
          <a:stretch>
            <a:fillRect/>
          </a:stretch>
        </p:blipFill>
        <p:spPr bwMode="auto">
          <a:xfrm>
            <a:off x="5486400" y="3352800"/>
            <a:ext cx="3518524" cy="1981200"/>
          </a:xfrm>
          <a:prstGeom prst="ellipse">
            <a:avLst/>
          </a:prstGeom>
          <a:ln>
            <a:noFill/>
          </a:ln>
          <a:effectLst>
            <a:softEdge rad="112500"/>
          </a:effectLst>
        </p:spPr>
      </p:pic>
      <p:sp>
        <p:nvSpPr>
          <p:cNvPr id="11278" name="Rechteck 21"/>
          <p:cNvSpPr>
            <a:spLocks noChangeArrowheads="1"/>
          </p:cNvSpPr>
          <p:nvPr/>
        </p:nvSpPr>
        <p:spPr bwMode="auto">
          <a:xfrm>
            <a:off x="6324600" y="4495800"/>
            <a:ext cx="2514600" cy="1200150"/>
          </a:xfrm>
          <a:prstGeom prst="rect">
            <a:avLst/>
          </a:prstGeom>
          <a:noFill/>
          <a:ln w="9525">
            <a:noFill/>
            <a:miter lim="800000"/>
            <a:headEnd/>
            <a:tailEnd/>
          </a:ln>
        </p:spPr>
        <p:txBody>
          <a:bodyPr>
            <a:spAutoFit/>
          </a:bodyPr>
          <a:lstStyle/>
          <a:p>
            <a:pPr algn="ctr"/>
            <a:r>
              <a:rPr lang="en-US" b="1"/>
              <a:t>Memiliki pikiran,ucapan,dan perbuatan yang jernih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752600"/>
            <a:ext cx="7467600" cy="1143000"/>
          </a:xfrm>
        </p:spPr>
        <p:txBody>
          <a:bodyPr/>
          <a:lstStyle/>
          <a:p>
            <a:pPr eaLnBrk="1" fontAlgn="auto" hangingPunct="1">
              <a:spcAft>
                <a:spcPts val="0"/>
              </a:spcAft>
              <a:defRPr/>
            </a:pPr>
            <a:r>
              <a:rPr lang="en-US" dirty="0" err="1" smtClean="0"/>
              <a:t>Kata-kata</a:t>
            </a:r>
            <a:r>
              <a:rPr lang="en-US" dirty="0" smtClean="0"/>
              <a:t> </a:t>
            </a:r>
            <a:r>
              <a:rPr lang="en-US" dirty="0" err="1" smtClean="0"/>
              <a:t>bijak</a:t>
            </a:r>
            <a:r>
              <a:rPr lang="en-US" dirty="0" smtClean="0"/>
              <a:t/>
            </a:r>
            <a:br>
              <a:rPr lang="en-US" dirty="0" smtClean="0"/>
            </a:br>
            <a:endParaRPr lang="en-US" dirty="0"/>
          </a:p>
        </p:txBody>
      </p:sp>
      <p:pic>
        <p:nvPicPr>
          <p:cNvPr id="12291" name="Picture 5" descr="http://cdn8.meghantelpner.com/wp-content/uploads/2010/07/954192171.jpg"/>
          <p:cNvPicPr>
            <a:picLocks noChangeAspect="1" noChangeArrowheads="1"/>
          </p:cNvPicPr>
          <p:nvPr/>
        </p:nvPicPr>
        <p:blipFill>
          <a:blip r:embed="rId2"/>
          <a:srcRect/>
          <a:stretch>
            <a:fillRect/>
          </a:stretch>
        </p:blipFill>
        <p:spPr bwMode="auto">
          <a:xfrm>
            <a:off x="14288" y="685800"/>
            <a:ext cx="9129712" cy="6172200"/>
          </a:xfrm>
          <a:prstGeom prst="rect">
            <a:avLst/>
          </a:prstGeom>
          <a:noFill/>
          <a:ln w="9525">
            <a:noFill/>
            <a:miter lim="800000"/>
            <a:headEnd/>
            <a:tailEnd/>
          </a:ln>
        </p:spPr>
      </p:pic>
      <p:sp>
        <p:nvSpPr>
          <p:cNvPr id="7" name="Content Placeholder 2"/>
          <p:cNvSpPr txBox="1">
            <a:spLocks/>
          </p:cNvSpPr>
          <p:nvPr/>
        </p:nvSpPr>
        <p:spPr bwMode="auto">
          <a:xfrm>
            <a:off x="0" y="1219200"/>
            <a:ext cx="8915400" cy="4873625"/>
          </a:xfrm>
          <a:prstGeom prst="rect">
            <a:avLst/>
          </a:prstGeom>
          <a:noFill/>
          <a:ln w="9525">
            <a:noFill/>
            <a:miter lim="800000"/>
            <a:headEnd/>
            <a:tailEnd/>
          </a:ln>
        </p:spPr>
        <p:txBody>
          <a:bodyPr/>
          <a:lstStyle/>
          <a:p>
            <a:pPr marL="273050" indent="-273050" algn="r">
              <a:spcBef>
                <a:spcPts val="600"/>
              </a:spcBef>
              <a:buClr>
                <a:schemeClr val="accent1"/>
              </a:buClr>
              <a:buSzPct val="70000"/>
              <a:buFont typeface="Wingdings" pitchFamily="2" charset="2"/>
              <a:buChar char=""/>
              <a:defRPr/>
            </a:pPr>
            <a:r>
              <a:rPr lang="en-US" sz="2400" b="1" dirty="0" err="1">
                <a:solidFill>
                  <a:srgbClr val="7030A0"/>
                </a:solidFill>
                <a:latin typeface="+mn-lt"/>
                <a:cs typeface="+mn-cs"/>
              </a:rPr>
              <a:t>Jangan</a:t>
            </a:r>
            <a:r>
              <a:rPr lang="en-US" sz="2400" b="1" dirty="0">
                <a:solidFill>
                  <a:srgbClr val="7030A0"/>
                </a:solidFill>
                <a:latin typeface="+mn-lt"/>
                <a:cs typeface="+mn-cs"/>
              </a:rPr>
              <a:t> </a:t>
            </a:r>
            <a:r>
              <a:rPr lang="en-US" sz="2400" b="1" dirty="0" err="1">
                <a:solidFill>
                  <a:srgbClr val="7030A0"/>
                </a:solidFill>
                <a:latin typeface="+mn-lt"/>
                <a:cs typeface="+mn-cs"/>
              </a:rPr>
              <a:t>menyakiti</a:t>
            </a:r>
            <a:r>
              <a:rPr lang="en-US" sz="2400" b="1" dirty="0">
                <a:solidFill>
                  <a:srgbClr val="7030A0"/>
                </a:solidFill>
                <a:latin typeface="+mn-lt"/>
                <a:cs typeface="+mn-cs"/>
              </a:rPr>
              <a:t> </a:t>
            </a:r>
            <a:r>
              <a:rPr lang="en-US" sz="2400" b="1" dirty="0" err="1">
                <a:solidFill>
                  <a:srgbClr val="7030A0"/>
                </a:solidFill>
                <a:latin typeface="+mn-lt"/>
                <a:cs typeface="+mn-cs"/>
              </a:rPr>
              <a:t>jika</a:t>
            </a:r>
            <a:r>
              <a:rPr lang="en-US" sz="2400" b="1" dirty="0">
                <a:solidFill>
                  <a:srgbClr val="7030A0"/>
                </a:solidFill>
                <a:latin typeface="+mn-lt"/>
                <a:cs typeface="+mn-cs"/>
              </a:rPr>
              <a:t> </a:t>
            </a:r>
            <a:r>
              <a:rPr lang="en-US" sz="2400" b="1" dirty="0" err="1">
                <a:solidFill>
                  <a:srgbClr val="7030A0"/>
                </a:solidFill>
                <a:latin typeface="+mn-lt"/>
                <a:cs typeface="+mn-cs"/>
              </a:rPr>
              <a:t>kamu</a:t>
            </a:r>
            <a:r>
              <a:rPr lang="en-US" sz="2400" b="1" dirty="0">
                <a:solidFill>
                  <a:srgbClr val="7030A0"/>
                </a:solidFill>
                <a:latin typeface="+mn-lt"/>
                <a:cs typeface="+mn-cs"/>
              </a:rPr>
              <a:t> </a:t>
            </a:r>
            <a:r>
              <a:rPr lang="en-US" sz="2400" b="1" dirty="0" err="1">
                <a:solidFill>
                  <a:srgbClr val="7030A0"/>
                </a:solidFill>
                <a:latin typeface="+mn-lt"/>
                <a:cs typeface="+mn-cs"/>
              </a:rPr>
              <a:t>tahu</a:t>
            </a:r>
            <a:r>
              <a:rPr lang="en-US" sz="2400" b="1" dirty="0">
                <a:solidFill>
                  <a:srgbClr val="7030A0"/>
                </a:solidFill>
                <a:latin typeface="+mn-lt"/>
                <a:cs typeface="+mn-cs"/>
              </a:rPr>
              <a:t> </a:t>
            </a:r>
            <a:r>
              <a:rPr lang="en-US" sz="2400" b="1" dirty="0" err="1">
                <a:solidFill>
                  <a:srgbClr val="7030A0"/>
                </a:solidFill>
                <a:latin typeface="+mn-lt"/>
                <a:cs typeface="+mn-cs"/>
              </a:rPr>
              <a:t>bangaimana</a:t>
            </a:r>
            <a:r>
              <a:rPr lang="en-US" sz="2400" b="1" dirty="0">
                <a:solidFill>
                  <a:srgbClr val="7030A0"/>
                </a:solidFill>
                <a:latin typeface="+mn-lt"/>
                <a:cs typeface="+mn-cs"/>
              </a:rPr>
              <a:t> </a:t>
            </a:r>
            <a:r>
              <a:rPr lang="en-US" sz="2400" b="1" dirty="0" err="1">
                <a:solidFill>
                  <a:srgbClr val="7030A0"/>
                </a:solidFill>
                <a:latin typeface="+mn-lt"/>
                <a:cs typeface="+mn-cs"/>
              </a:rPr>
              <a:t>rasanya</a:t>
            </a:r>
            <a:r>
              <a:rPr lang="en-US" sz="2400" b="1" dirty="0">
                <a:solidFill>
                  <a:srgbClr val="7030A0"/>
                </a:solidFill>
                <a:latin typeface="+mn-lt"/>
                <a:cs typeface="+mn-cs"/>
              </a:rPr>
              <a:t> </a:t>
            </a:r>
            <a:r>
              <a:rPr lang="en-US" sz="2400" b="1" dirty="0" err="1">
                <a:solidFill>
                  <a:srgbClr val="7030A0"/>
                </a:solidFill>
                <a:latin typeface="+mn-lt"/>
                <a:cs typeface="+mn-cs"/>
              </a:rPr>
              <a:t>hati</a:t>
            </a:r>
            <a:r>
              <a:rPr lang="en-US" sz="2400" b="1" dirty="0">
                <a:solidFill>
                  <a:srgbClr val="7030A0"/>
                </a:solidFill>
                <a:latin typeface="+mn-lt"/>
                <a:cs typeface="+mn-cs"/>
              </a:rPr>
              <a:t> </a:t>
            </a:r>
            <a:r>
              <a:rPr lang="en-US" sz="2400" b="1" dirty="0" err="1">
                <a:solidFill>
                  <a:srgbClr val="7030A0"/>
                </a:solidFill>
                <a:latin typeface="+mn-lt"/>
                <a:cs typeface="+mn-cs"/>
              </a:rPr>
              <a:t>terluka</a:t>
            </a: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r>
              <a:rPr lang="en-US" sz="2400" b="1" dirty="0" err="1">
                <a:solidFill>
                  <a:srgbClr val="7030A0"/>
                </a:solidFill>
                <a:latin typeface="+mn-lt"/>
                <a:cs typeface="+mn-cs"/>
              </a:rPr>
              <a:t>Belajar</a:t>
            </a:r>
            <a:r>
              <a:rPr lang="en-US" sz="2400" b="1" dirty="0">
                <a:solidFill>
                  <a:srgbClr val="7030A0"/>
                </a:solidFill>
                <a:latin typeface="+mn-lt"/>
                <a:cs typeface="+mn-cs"/>
              </a:rPr>
              <a:t> </a:t>
            </a:r>
            <a:r>
              <a:rPr lang="en-US" sz="2400" b="1" dirty="0" err="1">
                <a:solidFill>
                  <a:srgbClr val="7030A0"/>
                </a:solidFill>
                <a:latin typeface="+mn-lt"/>
                <a:cs typeface="+mn-cs"/>
              </a:rPr>
              <a:t>bersabar</a:t>
            </a:r>
            <a:r>
              <a:rPr lang="en-US" sz="2400" b="1" dirty="0">
                <a:solidFill>
                  <a:srgbClr val="7030A0"/>
                </a:solidFill>
                <a:latin typeface="+mn-lt"/>
                <a:cs typeface="+mn-cs"/>
              </a:rPr>
              <a:t> </a:t>
            </a:r>
            <a:r>
              <a:rPr lang="en-US" sz="2400" b="1" dirty="0" err="1">
                <a:solidFill>
                  <a:srgbClr val="7030A0"/>
                </a:solidFill>
                <a:latin typeface="+mn-lt"/>
                <a:cs typeface="+mn-cs"/>
              </a:rPr>
              <a:t>karena</a:t>
            </a:r>
            <a:r>
              <a:rPr lang="en-US" sz="2400" b="1" dirty="0">
                <a:solidFill>
                  <a:srgbClr val="7030A0"/>
                </a:solidFill>
                <a:latin typeface="+mn-lt"/>
                <a:cs typeface="+mn-cs"/>
              </a:rPr>
              <a:t> </a:t>
            </a:r>
            <a:r>
              <a:rPr lang="en-US" sz="2400" b="1" dirty="0" err="1">
                <a:solidFill>
                  <a:srgbClr val="7030A0"/>
                </a:solidFill>
                <a:latin typeface="+mn-lt"/>
                <a:cs typeface="+mn-cs"/>
              </a:rPr>
              <a:t>terkadang</a:t>
            </a:r>
            <a:r>
              <a:rPr lang="en-US" sz="2400" b="1" dirty="0">
                <a:solidFill>
                  <a:srgbClr val="7030A0"/>
                </a:solidFill>
                <a:latin typeface="+mn-lt"/>
                <a:cs typeface="+mn-cs"/>
              </a:rPr>
              <a:t> </a:t>
            </a:r>
            <a:r>
              <a:rPr lang="en-US" sz="2400" b="1" dirty="0" err="1">
                <a:solidFill>
                  <a:srgbClr val="7030A0"/>
                </a:solidFill>
                <a:latin typeface="+mn-lt"/>
                <a:cs typeface="+mn-cs"/>
              </a:rPr>
              <a:t>itu</a:t>
            </a:r>
            <a:r>
              <a:rPr lang="en-US" sz="2400" b="1" dirty="0">
                <a:solidFill>
                  <a:srgbClr val="7030A0"/>
                </a:solidFill>
                <a:latin typeface="+mn-lt"/>
                <a:cs typeface="+mn-cs"/>
              </a:rPr>
              <a:t> </a:t>
            </a:r>
            <a:r>
              <a:rPr lang="en-US" sz="2400" b="1" dirty="0" err="1">
                <a:solidFill>
                  <a:srgbClr val="7030A0"/>
                </a:solidFill>
                <a:latin typeface="+mn-lt"/>
                <a:cs typeface="+mn-cs"/>
              </a:rPr>
              <a:t>akan</a:t>
            </a:r>
            <a:r>
              <a:rPr lang="en-US" sz="2400" b="1" dirty="0">
                <a:solidFill>
                  <a:srgbClr val="7030A0"/>
                </a:solidFill>
                <a:latin typeface="+mn-lt"/>
                <a:cs typeface="+mn-cs"/>
              </a:rPr>
              <a:t> </a:t>
            </a:r>
            <a:r>
              <a:rPr lang="en-US" sz="2400" b="1" dirty="0" err="1">
                <a:solidFill>
                  <a:srgbClr val="7030A0"/>
                </a:solidFill>
                <a:latin typeface="+mn-lt"/>
                <a:cs typeface="+mn-cs"/>
              </a:rPr>
              <a:t>membawa</a:t>
            </a:r>
            <a:r>
              <a:rPr lang="en-US" sz="2400" b="1" dirty="0">
                <a:solidFill>
                  <a:srgbClr val="7030A0"/>
                </a:solidFill>
                <a:latin typeface="+mn-lt"/>
                <a:cs typeface="+mn-cs"/>
              </a:rPr>
              <a:t> </a:t>
            </a:r>
            <a:r>
              <a:rPr lang="en-US" sz="2400" b="1" dirty="0" err="1">
                <a:solidFill>
                  <a:srgbClr val="7030A0"/>
                </a:solidFill>
                <a:latin typeface="+mn-lt"/>
                <a:cs typeface="+mn-cs"/>
              </a:rPr>
              <a:t>kita</a:t>
            </a:r>
            <a:r>
              <a:rPr lang="en-US" sz="2400" b="1" dirty="0">
                <a:solidFill>
                  <a:srgbClr val="7030A0"/>
                </a:solidFill>
                <a:latin typeface="+mn-lt"/>
                <a:cs typeface="+mn-cs"/>
              </a:rPr>
              <a:t> </a:t>
            </a:r>
            <a:r>
              <a:rPr lang="en-US" sz="2400" b="1" dirty="0" err="1">
                <a:solidFill>
                  <a:srgbClr val="7030A0"/>
                </a:solidFill>
                <a:latin typeface="+mn-lt"/>
                <a:cs typeface="+mn-cs"/>
              </a:rPr>
              <a:t>pada</a:t>
            </a:r>
            <a:r>
              <a:rPr lang="en-US" sz="2400" b="1" dirty="0">
                <a:solidFill>
                  <a:srgbClr val="7030A0"/>
                </a:solidFill>
                <a:latin typeface="+mn-lt"/>
                <a:cs typeface="+mn-cs"/>
              </a:rPr>
              <a:t> </a:t>
            </a:r>
            <a:r>
              <a:rPr lang="en-US" sz="2400" b="1" dirty="0" err="1">
                <a:solidFill>
                  <a:srgbClr val="7030A0"/>
                </a:solidFill>
                <a:latin typeface="+mn-lt"/>
                <a:cs typeface="+mn-cs"/>
              </a:rPr>
              <a:t>sesuatu</a:t>
            </a:r>
            <a:r>
              <a:rPr lang="en-US" sz="2400" b="1" dirty="0">
                <a:solidFill>
                  <a:srgbClr val="7030A0"/>
                </a:solidFill>
                <a:latin typeface="+mn-lt"/>
                <a:cs typeface="+mn-cs"/>
              </a:rPr>
              <a:t> yang </a:t>
            </a:r>
            <a:r>
              <a:rPr lang="en-US" sz="2400" b="1" dirty="0" err="1">
                <a:solidFill>
                  <a:srgbClr val="7030A0"/>
                </a:solidFill>
                <a:latin typeface="+mn-lt"/>
                <a:cs typeface="+mn-cs"/>
              </a:rPr>
              <a:t>lebih</a:t>
            </a:r>
            <a:r>
              <a:rPr lang="en-US" sz="2400" b="1" dirty="0">
                <a:solidFill>
                  <a:srgbClr val="7030A0"/>
                </a:solidFill>
                <a:latin typeface="+mn-lt"/>
                <a:cs typeface="+mn-cs"/>
              </a:rPr>
              <a:t> </a:t>
            </a:r>
            <a:r>
              <a:rPr lang="en-US" sz="2400" b="1" dirty="0" err="1">
                <a:solidFill>
                  <a:srgbClr val="7030A0"/>
                </a:solidFill>
                <a:latin typeface="+mn-lt"/>
                <a:cs typeface="+mn-cs"/>
              </a:rPr>
              <a:t>baik</a:t>
            </a: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r>
              <a:rPr lang="en-US" sz="2400" b="1" dirty="0" err="1">
                <a:solidFill>
                  <a:srgbClr val="7030A0"/>
                </a:solidFill>
                <a:latin typeface="+mn-lt"/>
                <a:cs typeface="+mn-cs"/>
              </a:rPr>
              <a:t>Mencintai</a:t>
            </a:r>
            <a:r>
              <a:rPr lang="en-US" sz="2400" b="1" dirty="0">
                <a:solidFill>
                  <a:srgbClr val="7030A0"/>
                </a:solidFill>
                <a:latin typeface="+mn-lt"/>
                <a:cs typeface="+mn-cs"/>
              </a:rPr>
              <a:t> </a:t>
            </a:r>
            <a:r>
              <a:rPr lang="en-US" sz="2400" b="1" dirty="0" err="1">
                <a:solidFill>
                  <a:srgbClr val="7030A0"/>
                </a:solidFill>
                <a:latin typeface="+mn-lt"/>
                <a:cs typeface="+mn-cs"/>
              </a:rPr>
              <a:t>dengan</a:t>
            </a:r>
            <a:r>
              <a:rPr lang="en-US" sz="2400" b="1" dirty="0">
                <a:solidFill>
                  <a:srgbClr val="7030A0"/>
                </a:solidFill>
                <a:latin typeface="+mn-lt"/>
                <a:cs typeface="+mn-cs"/>
              </a:rPr>
              <a:t> </a:t>
            </a:r>
            <a:r>
              <a:rPr lang="en-US" sz="2400" b="1" dirty="0" err="1">
                <a:solidFill>
                  <a:srgbClr val="7030A0"/>
                </a:solidFill>
                <a:latin typeface="+mn-lt"/>
                <a:cs typeface="+mn-cs"/>
              </a:rPr>
              <a:t>tulus</a:t>
            </a:r>
            <a:r>
              <a:rPr lang="en-US" sz="2400" b="1" dirty="0">
                <a:solidFill>
                  <a:srgbClr val="7030A0"/>
                </a:solidFill>
                <a:latin typeface="+mn-lt"/>
                <a:cs typeface="+mn-cs"/>
              </a:rPr>
              <a:t> </a:t>
            </a:r>
            <a:r>
              <a:rPr lang="en-US" sz="2400" b="1" dirty="0" err="1">
                <a:solidFill>
                  <a:srgbClr val="7030A0"/>
                </a:solidFill>
                <a:latin typeface="+mn-lt"/>
                <a:cs typeface="+mn-cs"/>
              </a:rPr>
              <a:t>berarti</a:t>
            </a:r>
            <a:r>
              <a:rPr lang="en-US" sz="2400" b="1" dirty="0">
                <a:solidFill>
                  <a:srgbClr val="7030A0"/>
                </a:solidFill>
                <a:latin typeface="+mn-lt"/>
                <a:cs typeface="+mn-cs"/>
              </a:rPr>
              <a:t> </a:t>
            </a:r>
            <a:r>
              <a:rPr lang="en-US" sz="2400" b="1" dirty="0" err="1">
                <a:solidFill>
                  <a:srgbClr val="7030A0"/>
                </a:solidFill>
                <a:latin typeface="+mn-lt"/>
                <a:cs typeface="+mn-cs"/>
              </a:rPr>
              <a:t>belajar</a:t>
            </a:r>
            <a:r>
              <a:rPr lang="en-US" sz="2400" b="1" dirty="0">
                <a:solidFill>
                  <a:srgbClr val="7030A0"/>
                </a:solidFill>
                <a:latin typeface="+mn-lt"/>
                <a:cs typeface="+mn-cs"/>
              </a:rPr>
              <a:t> </a:t>
            </a:r>
            <a:r>
              <a:rPr lang="en-US" sz="2400" b="1" dirty="0" err="1">
                <a:solidFill>
                  <a:srgbClr val="7030A0"/>
                </a:solidFill>
                <a:latin typeface="+mn-lt"/>
                <a:cs typeface="+mn-cs"/>
              </a:rPr>
              <a:t>menerima</a:t>
            </a:r>
            <a:r>
              <a:rPr lang="en-US" sz="2400" b="1" dirty="0">
                <a:solidFill>
                  <a:srgbClr val="7030A0"/>
                </a:solidFill>
                <a:latin typeface="+mn-lt"/>
                <a:cs typeface="+mn-cs"/>
              </a:rPr>
              <a:t> </a:t>
            </a:r>
            <a:r>
              <a:rPr lang="en-US" sz="2400" b="1" dirty="0" err="1">
                <a:solidFill>
                  <a:srgbClr val="7030A0"/>
                </a:solidFill>
                <a:latin typeface="+mn-lt"/>
                <a:cs typeface="+mn-cs"/>
              </a:rPr>
              <a:t>kekurangan</a:t>
            </a:r>
            <a:r>
              <a:rPr lang="en-US" sz="2400" b="1" dirty="0">
                <a:solidFill>
                  <a:srgbClr val="7030A0"/>
                </a:solidFill>
                <a:latin typeface="+mn-lt"/>
                <a:cs typeface="+mn-cs"/>
              </a:rPr>
              <a:t> </a:t>
            </a:r>
            <a:r>
              <a:rPr lang="en-US" sz="2400" b="1" dirty="0" err="1">
                <a:solidFill>
                  <a:srgbClr val="7030A0"/>
                </a:solidFill>
                <a:latin typeface="+mn-lt"/>
                <a:cs typeface="+mn-cs"/>
              </a:rPr>
              <a:t>demi</a:t>
            </a:r>
            <a:r>
              <a:rPr lang="en-US" sz="2400" b="1" dirty="0">
                <a:solidFill>
                  <a:srgbClr val="7030A0"/>
                </a:solidFill>
                <a:latin typeface="+mn-lt"/>
                <a:cs typeface="+mn-cs"/>
              </a:rPr>
              <a:t> </a:t>
            </a:r>
            <a:r>
              <a:rPr lang="en-US" sz="2400" b="1" dirty="0" err="1">
                <a:solidFill>
                  <a:srgbClr val="7030A0"/>
                </a:solidFill>
                <a:latin typeface="+mn-lt"/>
                <a:cs typeface="+mn-cs"/>
              </a:rPr>
              <a:t>mencapai</a:t>
            </a:r>
            <a:r>
              <a:rPr lang="en-US" sz="2400" b="1" dirty="0">
                <a:solidFill>
                  <a:srgbClr val="7030A0"/>
                </a:solidFill>
                <a:latin typeface="+mn-lt"/>
                <a:cs typeface="+mn-cs"/>
              </a:rPr>
              <a:t> </a:t>
            </a:r>
            <a:r>
              <a:rPr lang="en-US" sz="2400" b="1" dirty="0" err="1">
                <a:solidFill>
                  <a:srgbClr val="7030A0"/>
                </a:solidFill>
                <a:latin typeface="+mn-lt"/>
                <a:cs typeface="+mn-cs"/>
              </a:rPr>
              <a:t>sebuah</a:t>
            </a:r>
            <a:r>
              <a:rPr lang="en-US" sz="2400" b="1" dirty="0">
                <a:solidFill>
                  <a:srgbClr val="7030A0"/>
                </a:solidFill>
                <a:latin typeface="+mn-lt"/>
                <a:cs typeface="+mn-cs"/>
              </a:rPr>
              <a:t> </a:t>
            </a:r>
            <a:r>
              <a:rPr lang="en-US" sz="2400" b="1" dirty="0" err="1">
                <a:solidFill>
                  <a:srgbClr val="7030A0"/>
                </a:solidFill>
                <a:latin typeface="+mn-lt"/>
                <a:cs typeface="+mn-cs"/>
              </a:rPr>
              <a:t>kebahagian</a:t>
            </a: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r>
              <a:rPr lang="en-US" sz="2400" b="1" dirty="0" err="1">
                <a:solidFill>
                  <a:srgbClr val="7030A0"/>
                </a:solidFill>
                <a:latin typeface="+mn-lt"/>
                <a:cs typeface="+mn-cs"/>
              </a:rPr>
              <a:t>Kehilangan</a:t>
            </a:r>
            <a:r>
              <a:rPr lang="en-US" sz="2400" b="1" dirty="0">
                <a:solidFill>
                  <a:srgbClr val="7030A0"/>
                </a:solidFill>
                <a:latin typeface="+mn-lt"/>
                <a:cs typeface="+mn-cs"/>
              </a:rPr>
              <a:t> </a:t>
            </a:r>
            <a:r>
              <a:rPr lang="en-US" sz="2400" b="1" dirty="0" err="1">
                <a:solidFill>
                  <a:srgbClr val="7030A0"/>
                </a:solidFill>
                <a:latin typeface="+mn-lt"/>
                <a:cs typeface="+mn-cs"/>
              </a:rPr>
              <a:t>membuat</a:t>
            </a:r>
            <a:r>
              <a:rPr lang="en-US" sz="2400" b="1" dirty="0">
                <a:solidFill>
                  <a:srgbClr val="7030A0"/>
                </a:solidFill>
                <a:latin typeface="+mn-lt"/>
                <a:cs typeface="+mn-cs"/>
              </a:rPr>
              <a:t> </a:t>
            </a:r>
            <a:r>
              <a:rPr lang="en-US" sz="2400" b="1" dirty="0" err="1">
                <a:solidFill>
                  <a:srgbClr val="7030A0"/>
                </a:solidFill>
                <a:latin typeface="+mn-lt"/>
                <a:cs typeface="+mn-cs"/>
              </a:rPr>
              <a:t>kita</a:t>
            </a:r>
            <a:r>
              <a:rPr lang="en-US" sz="2400" b="1" dirty="0">
                <a:solidFill>
                  <a:srgbClr val="7030A0"/>
                </a:solidFill>
                <a:latin typeface="+mn-lt"/>
                <a:cs typeface="+mn-cs"/>
              </a:rPr>
              <a:t> </a:t>
            </a:r>
            <a:r>
              <a:rPr lang="en-US" sz="2400" b="1" dirty="0" err="1">
                <a:solidFill>
                  <a:srgbClr val="7030A0"/>
                </a:solidFill>
                <a:latin typeface="+mn-lt"/>
                <a:cs typeface="+mn-cs"/>
              </a:rPr>
              <a:t>belajar</a:t>
            </a:r>
            <a:r>
              <a:rPr lang="en-US" sz="2400" b="1" dirty="0">
                <a:solidFill>
                  <a:srgbClr val="7030A0"/>
                </a:solidFill>
                <a:latin typeface="+mn-lt"/>
                <a:cs typeface="+mn-cs"/>
              </a:rPr>
              <a:t> </a:t>
            </a:r>
            <a:r>
              <a:rPr lang="en-US" sz="2400" b="1" dirty="0" err="1">
                <a:solidFill>
                  <a:srgbClr val="7030A0"/>
                </a:solidFill>
                <a:latin typeface="+mn-lt"/>
                <a:cs typeface="+mn-cs"/>
              </a:rPr>
              <a:t>untuk</a:t>
            </a:r>
            <a:r>
              <a:rPr lang="en-US" sz="2400" b="1" dirty="0">
                <a:solidFill>
                  <a:srgbClr val="7030A0"/>
                </a:solidFill>
                <a:latin typeface="+mn-lt"/>
                <a:cs typeface="+mn-cs"/>
              </a:rPr>
              <a:t> </a:t>
            </a:r>
            <a:r>
              <a:rPr lang="en-US" sz="2400" b="1" dirty="0" err="1">
                <a:solidFill>
                  <a:srgbClr val="7030A0"/>
                </a:solidFill>
                <a:latin typeface="+mn-lt"/>
                <a:cs typeface="+mn-cs"/>
              </a:rPr>
              <a:t>menghargai</a:t>
            </a:r>
            <a:r>
              <a:rPr lang="en-US" sz="2400" b="1" dirty="0">
                <a:solidFill>
                  <a:srgbClr val="7030A0"/>
                </a:solidFill>
                <a:latin typeface="+mn-lt"/>
                <a:cs typeface="+mn-cs"/>
              </a:rPr>
              <a:t> </a:t>
            </a:r>
            <a:r>
              <a:rPr lang="en-US" sz="2400" b="1" dirty="0" err="1">
                <a:solidFill>
                  <a:srgbClr val="7030A0"/>
                </a:solidFill>
                <a:latin typeface="+mn-lt"/>
                <a:cs typeface="+mn-cs"/>
              </a:rPr>
              <a:t>dan</a:t>
            </a:r>
            <a:r>
              <a:rPr lang="en-US" sz="2400" b="1" dirty="0">
                <a:solidFill>
                  <a:srgbClr val="7030A0"/>
                </a:solidFill>
                <a:latin typeface="+mn-lt"/>
                <a:cs typeface="+mn-cs"/>
              </a:rPr>
              <a:t> </a:t>
            </a:r>
            <a:r>
              <a:rPr lang="en-US" sz="2400" b="1" dirty="0" err="1">
                <a:solidFill>
                  <a:srgbClr val="7030A0"/>
                </a:solidFill>
                <a:latin typeface="+mn-lt"/>
                <a:cs typeface="+mn-cs"/>
              </a:rPr>
              <a:t>mencintai</a:t>
            </a:r>
            <a:r>
              <a:rPr lang="en-US" sz="2400" b="1" dirty="0">
                <a:solidFill>
                  <a:srgbClr val="7030A0"/>
                </a:solidFill>
                <a:latin typeface="+mn-lt"/>
                <a:cs typeface="+mn-cs"/>
              </a:rPr>
              <a:t> </a:t>
            </a:r>
            <a:r>
              <a:rPr lang="en-US" sz="2400" b="1" dirty="0" err="1">
                <a:solidFill>
                  <a:srgbClr val="7030A0"/>
                </a:solidFill>
                <a:latin typeface="+mn-lt"/>
                <a:cs typeface="+mn-cs"/>
              </a:rPr>
              <a:t>apa</a:t>
            </a:r>
            <a:r>
              <a:rPr lang="en-US" sz="2400" b="1" dirty="0">
                <a:solidFill>
                  <a:srgbClr val="7030A0"/>
                </a:solidFill>
                <a:latin typeface="+mn-lt"/>
                <a:cs typeface="+mn-cs"/>
              </a:rPr>
              <a:t> yang </a:t>
            </a:r>
            <a:r>
              <a:rPr lang="en-US" sz="2400" b="1" dirty="0" err="1">
                <a:solidFill>
                  <a:srgbClr val="7030A0"/>
                </a:solidFill>
                <a:latin typeface="+mn-lt"/>
                <a:cs typeface="+mn-cs"/>
              </a:rPr>
              <a:t>masih</a:t>
            </a:r>
            <a:r>
              <a:rPr lang="en-US" sz="2400" b="1" dirty="0">
                <a:solidFill>
                  <a:srgbClr val="7030A0"/>
                </a:solidFill>
                <a:latin typeface="+mn-lt"/>
                <a:cs typeface="+mn-cs"/>
              </a:rPr>
              <a:t> </a:t>
            </a:r>
            <a:r>
              <a:rPr lang="en-US" sz="2400" b="1" dirty="0" err="1">
                <a:solidFill>
                  <a:srgbClr val="7030A0"/>
                </a:solidFill>
                <a:latin typeface="+mn-lt"/>
                <a:cs typeface="+mn-cs"/>
              </a:rPr>
              <a:t>kita</a:t>
            </a:r>
            <a:r>
              <a:rPr lang="en-US" sz="2400" b="1" dirty="0">
                <a:solidFill>
                  <a:srgbClr val="7030A0"/>
                </a:solidFill>
                <a:latin typeface="+mn-lt"/>
                <a:cs typeface="+mn-cs"/>
              </a:rPr>
              <a:t> </a:t>
            </a:r>
            <a:r>
              <a:rPr lang="en-US" sz="2400" b="1" dirty="0" err="1">
                <a:solidFill>
                  <a:srgbClr val="7030A0"/>
                </a:solidFill>
                <a:latin typeface="+mn-lt"/>
                <a:cs typeface="+mn-cs"/>
              </a:rPr>
              <a:t>miliki</a:t>
            </a: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a:p>
            <a:pPr marL="273050" indent="-273050" algn="r">
              <a:spcBef>
                <a:spcPts val="600"/>
              </a:spcBef>
              <a:buClr>
                <a:schemeClr val="accent1"/>
              </a:buClr>
              <a:buSzPct val="70000"/>
              <a:buFont typeface="Wingdings" pitchFamily="2" charset="2"/>
              <a:buChar char=""/>
              <a:defRPr/>
            </a:pPr>
            <a:endParaRPr lang="en-US" sz="2400" b="1" dirty="0">
              <a:solidFill>
                <a:srgbClr val="7030A0"/>
              </a:solidFill>
              <a:latin typeface="+mn-lt"/>
              <a:cs typeface="+mn-cs"/>
            </a:endParaRPr>
          </a:p>
        </p:txBody>
      </p:sp>
      <p:sp>
        <p:nvSpPr>
          <p:cNvPr id="9" name="Textfeld 8"/>
          <p:cNvSpPr txBox="1"/>
          <p:nvPr/>
        </p:nvSpPr>
        <p:spPr>
          <a:xfrm>
            <a:off x="0" y="0"/>
            <a:ext cx="9144000" cy="707886"/>
          </a:xfrm>
          <a:prstGeom prst="rect">
            <a:avLst/>
          </a:prstGeom>
          <a:solidFill>
            <a:schemeClr val="bg1"/>
          </a:solidFill>
          <a:ln>
            <a:solidFill>
              <a:schemeClr val="bg1"/>
            </a:solidFill>
          </a:ln>
        </p:spPr>
        <p:txBody>
          <a:bodyPr>
            <a:spAutoFit/>
          </a:bodyPr>
          <a:lstStyle/>
          <a:p>
            <a:pPr algn="ctr">
              <a:defRPr/>
            </a:pPr>
            <a:r>
              <a:rPr lang="de-DE" sz="4000" b="1" dirty="0">
                <a:ln w="18415" cmpd="sng">
                  <a:solidFill>
                    <a:srgbClr val="FFFFFF"/>
                  </a:solidFill>
                  <a:prstDash val="solid"/>
                </a:ln>
                <a:solidFill>
                  <a:srgbClr val="9900CC"/>
                </a:solidFill>
                <a:effectLst>
                  <a:outerShdw blurRad="63500" dir="3600000" algn="tl" rotWithShape="0">
                    <a:srgbClr val="000000">
                      <a:alpha val="70000"/>
                    </a:srgbClr>
                  </a:outerShdw>
                </a:effectLst>
              </a:rPr>
              <a:t>KATA  </a:t>
            </a:r>
            <a:r>
              <a:rPr lang="de-DE" sz="4000" b="1" dirty="0" err="1">
                <a:ln w="18415" cmpd="sng">
                  <a:solidFill>
                    <a:srgbClr val="FFFFFF"/>
                  </a:solidFill>
                  <a:prstDash val="solid"/>
                </a:ln>
                <a:solidFill>
                  <a:srgbClr val="9900CC"/>
                </a:solidFill>
                <a:effectLst>
                  <a:outerShdw blurRad="63500" dir="3600000" algn="tl" rotWithShape="0">
                    <a:srgbClr val="000000">
                      <a:alpha val="70000"/>
                    </a:srgbClr>
                  </a:outerShdw>
                </a:effectLst>
              </a:rPr>
              <a:t>KATA</a:t>
            </a:r>
            <a:r>
              <a:rPr lang="de-DE" sz="4000" b="1" dirty="0">
                <a:ln w="18415" cmpd="sng">
                  <a:solidFill>
                    <a:srgbClr val="FFFFFF"/>
                  </a:solidFill>
                  <a:prstDash val="solid"/>
                </a:ln>
                <a:solidFill>
                  <a:srgbClr val="9900CC"/>
                </a:solidFill>
                <a:effectLst>
                  <a:outerShdw blurRad="63500" dir="3600000" algn="tl" rotWithShape="0">
                    <a:srgbClr val="000000">
                      <a:alpha val="70000"/>
                    </a:srgbClr>
                  </a:outerShdw>
                </a:effectLst>
              </a:rPr>
              <a:t>  BIJAK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http://blog.osborneinn.com/file_cache/blogs.dir/13/files/2013/06/529255_3942290399566_1005103504_n-238x300.jpg"/>
          <p:cNvPicPr>
            <a:picLocks noChangeAspect="1" noChangeArrowheads="1"/>
          </p:cNvPicPr>
          <p:nvPr/>
        </p:nvPicPr>
        <p:blipFill>
          <a:blip r:embed="rId2" cstate="print"/>
          <a:srcRect/>
          <a:stretch>
            <a:fillRect/>
          </a:stretch>
        </p:blipFill>
        <p:spPr bwMode="auto">
          <a:xfrm>
            <a:off x="-76200" y="457200"/>
            <a:ext cx="5198872" cy="6400800"/>
          </a:xfrm>
          <a:prstGeom prst="heart">
            <a:avLst/>
          </a:prstGeom>
          <a:ln>
            <a:noFill/>
          </a:ln>
          <a:effectLst>
            <a:softEdge rad="112500"/>
          </a:effectLst>
        </p:spPr>
      </p:pic>
      <p:sp>
        <p:nvSpPr>
          <p:cNvPr id="8" name="Title 1"/>
          <p:cNvSpPr txBox="1">
            <a:spLocks/>
          </p:cNvSpPr>
          <p:nvPr/>
        </p:nvSpPr>
        <p:spPr>
          <a:xfrm>
            <a:off x="0" y="0"/>
            <a:ext cx="9144000" cy="762000"/>
          </a:xfrm>
          <a:prstGeom prst="rect">
            <a:avLst/>
          </a:prstGeom>
          <a:noFill/>
          <a:ln>
            <a:noFill/>
          </a:ln>
        </p:spPr>
        <p:txBody>
          <a:bodyPr>
            <a:normAutofit fontScale="82500" lnSpcReduction="20000"/>
          </a:bodyPr>
          <a:lstStyle/>
          <a:p>
            <a:pPr fontAlgn="auto">
              <a:spcAft>
                <a:spcPts val="0"/>
              </a:spcAft>
              <a:defRPr/>
            </a:pPr>
            <a:r>
              <a:rPr lang="en-US" sz="3000" cap="small" dirty="0" err="1">
                <a:solidFill>
                  <a:schemeClr val="tx2"/>
                </a:solidFill>
                <a:latin typeface="+mj-lt"/>
                <a:ea typeface="+mj-ea"/>
                <a:cs typeface="+mj-cs"/>
              </a:rPr>
              <a:t>Contoh</a:t>
            </a:r>
            <a:r>
              <a:rPr lang="en-US" sz="3000" cap="small" dirty="0">
                <a:solidFill>
                  <a:schemeClr val="tx2"/>
                </a:solidFill>
                <a:latin typeface="+mj-lt"/>
                <a:ea typeface="+mj-ea"/>
                <a:cs typeface="+mj-cs"/>
              </a:rPr>
              <a:t> </a:t>
            </a:r>
            <a:r>
              <a:rPr lang="en-US" sz="3000" cap="small" dirty="0" err="1">
                <a:solidFill>
                  <a:schemeClr val="tx2"/>
                </a:solidFill>
                <a:latin typeface="+mj-lt"/>
                <a:ea typeface="+mj-ea"/>
                <a:cs typeface="+mj-cs"/>
              </a:rPr>
              <a:t>cerita</a:t>
            </a:r>
            <a:r>
              <a:rPr lang="en-US" sz="3000" cap="small" dirty="0">
                <a:solidFill>
                  <a:schemeClr val="tx2"/>
                </a:solidFill>
                <a:latin typeface="+mj-lt"/>
                <a:ea typeface="+mj-ea"/>
                <a:cs typeface="+mj-cs"/>
              </a:rPr>
              <a:t> </a:t>
            </a:r>
            <a:r>
              <a:rPr lang="en-US" sz="3000" cap="small" dirty="0" err="1">
                <a:solidFill>
                  <a:schemeClr val="tx2"/>
                </a:solidFill>
                <a:latin typeface="+mj-lt"/>
                <a:ea typeface="+mj-ea"/>
                <a:cs typeface="+mj-cs"/>
              </a:rPr>
              <a:t>bijaksana</a:t>
            </a:r>
            <a:r>
              <a:rPr lang="en-US" sz="3000" cap="small" dirty="0">
                <a:solidFill>
                  <a:schemeClr val="tx2"/>
                </a:solidFill>
                <a:latin typeface="+mj-lt"/>
                <a:ea typeface="+mj-ea"/>
                <a:cs typeface="+mj-cs"/>
              </a:rPr>
              <a:t/>
            </a:r>
            <a:br>
              <a:rPr lang="en-US" sz="3000" cap="small" dirty="0">
                <a:solidFill>
                  <a:schemeClr val="tx2"/>
                </a:solidFill>
                <a:latin typeface="+mj-lt"/>
                <a:ea typeface="+mj-ea"/>
                <a:cs typeface="+mj-cs"/>
              </a:rPr>
            </a:br>
            <a:endParaRPr lang="en-US" sz="3000" cap="small" dirty="0">
              <a:solidFill>
                <a:schemeClr val="tx2"/>
              </a:solidFill>
              <a:latin typeface="+mj-lt"/>
              <a:ea typeface="+mj-ea"/>
              <a:cs typeface="+mj-cs"/>
            </a:endParaRPr>
          </a:p>
        </p:txBody>
      </p:sp>
      <p:sp>
        <p:nvSpPr>
          <p:cNvPr id="9" name="Content Placeholder 2"/>
          <p:cNvSpPr txBox="1">
            <a:spLocks/>
          </p:cNvSpPr>
          <p:nvPr/>
        </p:nvSpPr>
        <p:spPr>
          <a:xfrm>
            <a:off x="4343400" y="231775"/>
            <a:ext cx="4419600" cy="5330825"/>
          </a:xfrm>
          <a:prstGeom prst="rect">
            <a:avLst/>
          </a:prstGeom>
        </p:spPr>
        <p:txBody>
          <a:bodyPr/>
          <a:lstStyle/>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	</a:t>
            </a:r>
            <a:r>
              <a:rPr lang="en-US" sz="2000" dirty="0" err="1">
                <a:latin typeface="+mn-lt"/>
                <a:cs typeface="+mn-cs"/>
              </a:rPr>
              <a:t>Sepasang</a:t>
            </a:r>
            <a:r>
              <a:rPr lang="en-US" sz="2000" dirty="0">
                <a:latin typeface="+mn-lt"/>
                <a:cs typeface="+mn-cs"/>
              </a:rPr>
              <a:t> </a:t>
            </a:r>
            <a:r>
              <a:rPr lang="en-US" sz="2000" dirty="0" err="1">
                <a:latin typeface="+mn-lt"/>
                <a:cs typeface="+mn-cs"/>
              </a:rPr>
              <a:t>pengantin</a:t>
            </a:r>
            <a:r>
              <a:rPr lang="en-US" sz="2000" dirty="0">
                <a:latin typeface="+mn-lt"/>
                <a:cs typeface="+mn-cs"/>
              </a:rPr>
              <a:t> </a:t>
            </a:r>
            <a:r>
              <a:rPr lang="en-US" sz="2000" dirty="0" err="1">
                <a:latin typeface="+mn-lt"/>
                <a:cs typeface="+mn-cs"/>
              </a:rPr>
              <a:t>baru</a:t>
            </a:r>
            <a:r>
              <a:rPr lang="en-US" sz="2000" dirty="0">
                <a:latin typeface="+mn-lt"/>
                <a:cs typeface="+mn-cs"/>
              </a:rPr>
              <a:t> </a:t>
            </a:r>
            <a:r>
              <a:rPr lang="en-US" sz="2000" dirty="0" err="1">
                <a:latin typeface="+mn-lt"/>
                <a:cs typeface="+mn-cs"/>
              </a:rPr>
              <a:t>tengah</a:t>
            </a:r>
            <a:r>
              <a:rPr lang="en-US" sz="2000" dirty="0">
                <a:latin typeface="+mn-lt"/>
                <a:cs typeface="+mn-cs"/>
              </a:rPr>
              <a:t> </a:t>
            </a:r>
            <a:r>
              <a:rPr lang="en-US" sz="2000" dirty="0" err="1">
                <a:latin typeface="+mn-lt"/>
                <a:cs typeface="+mn-cs"/>
              </a:rPr>
              <a:t>berjalan</a:t>
            </a:r>
            <a:r>
              <a:rPr lang="en-US" sz="2000" dirty="0">
                <a:latin typeface="+mn-lt"/>
                <a:cs typeface="+mn-cs"/>
              </a:rPr>
              <a:t> </a:t>
            </a:r>
            <a:r>
              <a:rPr lang="en-US" sz="2000" dirty="0" err="1">
                <a:latin typeface="+mn-lt"/>
                <a:cs typeface="+mn-cs"/>
              </a:rPr>
              <a:t>bergandengan</a:t>
            </a:r>
            <a:r>
              <a:rPr lang="en-US" sz="2000" dirty="0">
                <a:latin typeface="+mn-lt"/>
                <a:cs typeface="+mn-cs"/>
              </a:rPr>
              <a:t> </a:t>
            </a:r>
            <a:r>
              <a:rPr lang="en-US" sz="2000" dirty="0" err="1">
                <a:latin typeface="+mn-lt"/>
                <a:cs typeface="+mn-cs"/>
              </a:rPr>
              <a:t>tangan</a:t>
            </a:r>
            <a:r>
              <a:rPr lang="en-US" sz="2000" dirty="0">
                <a:latin typeface="+mn-lt"/>
                <a:cs typeface="+mn-cs"/>
              </a:rPr>
              <a:t> </a:t>
            </a:r>
            <a:r>
              <a:rPr lang="en-US" sz="2000" dirty="0" err="1">
                <a:latin typeface="+mn-lt"/>
                <a:cs typeface="+mn-cs"/>
              </a:rPr>
              <a:t>di</a:t>
            </a:r>
            <a:r>
              <a:rPr lang="en-US" sz="2000" dirty="0">
                <a:latin typeface="+mn-lt"/>
                <a:cs typeface="+mn-cs"/>
              </a:rPr>
              <a:t> </a:t>
            </a:r>
            <a:r>
              <a:rPr lang="en-US" sz="2000" dirty="0" err="1">
                <a:latin typeface="+mn-lt"/>
                <a:cs typeface="+mn-cs"/>
              </a:rPr>
              <a:t>sebuah</a:t>
            </a:r>
            <a:r>
              <a:rPr lang="en-US" sz="2000" dirty="0">
                <a:latin typeface="+mn-lt"/>
                <a:cs typeface="+mn-cs"/>
              </a:rPr>
              <a:t> </a:t>
            </a:r>
            <a:r>
              <a:rPr lang="en-US" sz="2000" dirty="0" err="1">
                <a:latin typeface="+mn-lt"/>
                <a:cs typeface="+mn-cs"/>
              </a:rPr>
              <a:t>hutan</a:t>
            </a:r>
            <a:r>
              <a:rPr lang="en-US" sz="2000" dirty="0">
                <a:latin typeface="+mn-lt"/>
                <a:cs typeface="+mn-cs"/>
              </a:rPr>
              <a:t> </a:t>
            </a:r>
            <a:r>
              <a:rPr lang="en-US" sz="2000" dirty="0" err="1">
                <a:latin typeface="+mn-lt"/>
                <a:cs typeface="+mn-cs"/>
              </a:rPr>
              <a:t>pada</a:t>
            </a:r>
            <a:r>
              <a:rPr lang="en-US" sz="2000" dirty="0">
                <a:latin typeface="+mn-lt"/>
                <a:cs typeface="+mn-cs"/>
              </a:rPr>
              <a:t> </a:t>
            </a:r>
            <a:r>
              <a:rPr lang="en-US" sz="2000" dirty="0" err="1">
                <a:latin typeface="+mn-lt"/>
                <a:cs typeface="+mn-cs"/>
              </a:rPr>
              <a:t>suatu</a:t>
            </a:r>
            <a:r>
              <a:rPr lang="en-US" sz="2000" dirty="0">
                <a:latin typeface="+mn-lt"/>
                <a:cs typeface="+mn-cs"/>
              </a:rPr>
              <a:t> </a:t>
            </a:r>
            <a:r>
              <a:rPr lang="en-US" sz="2000" dirty="0" err="1">
                <a:latin typeface="+mn-lt"/>
                <a:cs typeface="+mn-cs"/>
              </a:rPr>
              <a:t>malam</a:t>
            </a:r>
            <a:r>
              <a:rPr lang="en-US" sz="2000" dirty="0">
                <a:latin typeface="+mn-lt"/>
                <a:cs typeface="+mn-cs"/>
              </a:rPr>
              <a:t> </a:t>
            </a:r>
            <a:r>
              <a:rPr lang="en-US" sz="2000" dirty="0" err="1">
                <a:latin typeface="+mn-lt"/>
                <a:cs typeface="+mn-cs"/>
              </a:rPr>
              <a:t>musim</a:t>
            </a:r>
            <a:r>
              <a:rPr lang="en-US" sz="2000" dirty="0">
                <a:latin typeface="+mn-lt"/>
                <a:cs typeface="+mn-cs"/>
              </a:rPr>
              <a:t> </a:t>
            </a:r>
            <a:r>
              <a:rPr lang="en-US" sz="2000" dirty="0" err="1">
                <a:latin typeface="+mn-lt"/>
                <a:cs typeface="+mn-cs"/>
              </a:rPr>
              <a:t>panas</a:t>
            </a:r>
            <a:r>
              <a:rPr lang="en-US" sz="2000" dirty="0">
                <a:latin typeface="+mn-lt"/>
                <a:cs typeface="+mn-cs"/>
              </a:rPr>
              <a:t> yang </a:t>
            </a:r>
            <a:r>
              <a:rPr lang="en-US" sz="2000" dirty="0" err="1">
                <a:latin typeface="+mn-lt"/>
                <a:cs typeface="+mn-cs"/>
              </a:rPr>
              <a:t>indah</a:t>
            </a:r>
            <a:r>
              <a:rPr lang="en-US" sz="2000" dirty="0">
                <a:latin typeface="+mn-lt"/>
                <a:cs typeface="+mn-cs"/>
              </a:rPr>
              <a:t>, </a:t>
            </a:r>
            <a:r>
              <a:rPr lang="en-US" sz="2000" dirty="0" err="1">
                <a:latin typeface="+mn-lt"/>
                <a:cs typeface="+mn-cs"/>
              </a:rPr>
              <a:t>seusai</a:t>
            </a:r>
            <a:r>
              <a:rPr lang="en-US" sz="2000" dirty="0">
                <a:latin typeface="+mn-lt"/>
                <a:cs typeface="+mn-cs"/>
              </a:rPr>
              <a:t> </a:t>
            </a:r>
            <a:r>
              <a:rPr lang="en-US" sz="2000" dirty="0" err="1">
                <a:latin typeface="+mn-lt"/>
                <a:cs typeface="+mn-cs"/>
              </a:rPr>
              <a:t>makan</a:t>
            </a:r>
            <a:r>
              <a:rPr lang="en-US" sz="2000" dirty="0">
                <a:latin typeface="+mn-lt"/>
                <a:cs typeface="+mn-cs"/>
              </a:rPr>
              <a:t> </a:t>
            </a:r>
            <a:r>
              <a:rPr lang="en-US" sz="2000" dirty="0" err="1">
                <a:latin typeface="+mn-lt"/>
                <a:cs typeface="+mn-cs"/>
              </a:rPr>
              <a:t>malam</a:t>
            </a:r>
            <a:r>
              <a:rPr lang="en-US" sz="2000" dirty="0">
                <a:latin typeface="+mn-lt"/>
                <a:cs typeface="+mn-cs"/>
              </a:rPr>
              <a:t>. </a:t>
            </a:r>
            <a:r>
              <a:rPr lang="en-US" sz="2000" dirty="0" err="1">
                <a:latin typeface="+mn-lt"/>
                <a:cs typeface="+mn-cs"/>
              </a:rPr>
              <a:t>Mereka</a:t>
            </a:r>
            <a:r>
              <a:rPr lang="en-US" sz="2000" dirty="0">
                <a:latin typeface="+mn-lt"/>
                <a:cs typeface="+mn-cs"/>
              </a:rPr>
              <a:t> </a:t>
            </a:r>
            <a:r>
              <a:rPr lang="en-US" sz="2000" dirty="0" err="1">
                <a:latin typeface="+mn-lt"/>
                <a:cs typeface="+mn-cs"/>
              </a:rPr>
              <a:t>sedang</a:t>
            </a:r>
            <a:r>
              <a:rPr lang="en-US" sz="2000" dirty="0">
                <a:latin typeface="+mn-lt"/>
                <a:cs typeface="+mn-cs"/>
              </a:rPr>
              <a:t> </a:t>
            </a:r>
            <a:r>
              <a:rPr lang="en-US" sz="2000" dirty="0" err="1">
                <a:latin typeface="+mn-lt"/>
                <a:cs typeface="+mn-cs"/>
              </a:rPr>
              <a:t>menikmati</a:t>
            </a:r>
            <a:r>
              <a:rPr lang="en-US" sz="2000" dirty="0">
                <a:latin typeface="+mn-lt"/>
                <a:cs typeface="+mn-cs"/>
              </a:rPr>
              <a:t> </a:t>
            </a:r>
            <a:r>
              <a:rPr lang="en-US" sz="2000" dirty="0" err="1">
                <a:latin typeface="+mn-lt"/>
                <a:cs typeface="+mn-cs"/>
              </a:rPr>
              <a:t>kebersamaan</a:t>
            </a:r>
            <a:r>
              <a:rPr lang="en-US" sz="2000" dirty="0">
                <a:latin typeface="+mn-lt"/>
                <a:cs typeface="+mn-cs"/>
              </a:rPr>
              <a:t> yang </a:t>
            </a:r>
            <a:r>
              <a:rPr lang="en-US" sz="2000" dirty="0" err="1">
                <a:latin typeface="+mn-lt"/>
                <a:cs typeface="+mn-cs"/>
              </a:rPr>
              <a:t>menakjubkan</a:t>
            </a:r>
            <a:r>
              <a:rPr lang="en-US" sz="2000" dirty="0">
                <a:latin typeface="+mn-lt"/>
                <a:cs typeface="+mn-cs"/>
              </a:rPr>
              <a:t> </a:t>
            </a:r>
            <a:r>
              <a:rPr lang="en-US" sz="2000" dirty="0" err="1">
                <a:latin typeface="+mn-lt"/>
                <a:cs typeface="+mn-cs"/>
              </a:rPr>
              <a:t>tatkala</a:t>
            </a:r>
            <a:r>
              <a:rPr lang="en-US" sz="2000" dirty="0">
                <a:latin typeface="+mn-lt"/>
                <a:cs typeface="+mn-cs"/>
              </a:rPr>
              <a:t> </a:t>
            </a:r>
            <a:r>
              <a:rPr lang="en-US" sz="2000" dirty="0" err="1">
                <a:latin typeface="+mn-lt"/>
                <a:cs typeface="+mn-cs"/>
              </a:rPr>
              <a:t>mereka</a:t>
            </a:r>
            <a:r>
              <a:rPr lang="en-US" sz="2000" dirty="0">
                <a:latin typeface="+mn-lt"/>
                <a:cs typeface="+mn-cs"/>
              </a:rPr>
              <a:t> </a:t>
            </a:r>
            <a:r>
              <a:rPr lang="en-US" sz="2000" dirty="0" err="1">
                <a:latin typeface="+mn-lt"/>
                <a:cs typeface="+mn-cs"/>
              </a:rPr>
              <a:t>mendengar</a:t>
            </a:r>
            <a:r>
              <a:rPr lang="en-US" sz="2000" dirty="0">
                <a:latin typeface="+mn-lt"/>
                <a:cs typeface="+mn-cs"/>
              </a:rPr>
              <a:t> </a:t>
            </a:r>
            <a:r>
              <a:rPr lang="en-US" sz="2000" dirty="0" err="1">
                <a:latin typeface="+mn-lt"/>
                <a:cs typeface="+mn-cs"/>
              </a:rPr>
              <a:t>suara</a:t>
            </a:r>
            <a:r>
              <a:rPr lang="en-US" sz="2000" dirty="0">
                <a:latin typeface="+mn-lt"/>
                <a:cs typeface="+mn-cs"/>
              </a:rPr>
              <a:t> </a:t>
            </a:r>
            <a:r>
              <a:rPr lang="en-US" sz="2000" dirty="0" err="1">
                <a:latin typeface="+mn-lt"/>
                <a:cs typeface="+mn-cs"/>
              </a:rPr>
              <a:t>dari</a:t>
            </a:r>
            <a:r>
              <a:rPr lang="en-US" sz="2000" dirty="0">
                <a:latin typeface="+mn-lt"/>
                <a:cs typeface="+mn-cs"/>
              </a:rPr>
              <a:t> </a:t>
            </a:r>
            <a:r>
              <a:rPr lang="en-US" sz="2000" dirty="0" err="1">
                <a:latin typeface="+mn-lt"/>
                <a:cs typeface="+mn-cs"/>
              </a:rPr>
              <a:t>kejauhan</a:t>
            </a:r>
            <a:r>
              <a:rPr lang="en-US" sz="2000" dirty="0">
                <a:latin typeface="+mn-lt"/>
                <a:cs typeface="+mn-cs"/>
              </a:rPr>
              <a:t>,</a:t>
            </a:r>
          </a:p>
          <a:p>
            <a:pPr marL="274320" indent="-274320" algn="r" fontAlgn="auto">
              <a:spcBef>
                <a:spcPts val="600"/>
              </a:spcBef>
              <a:spcAft>
                <a:spcPts val="0"/>
              </a:spcAft>
              <a:buClr>
                <a:schemeClr val="accent1"/>
              </a:buClr>
              <a:buSzPct val="70000"/>
              <a:buFont typeface="Wingdings"/>
              <a:buNone/>
              <a:defRPr/>
            </a:pPr>
            <a:endParaRPr lang="en-US" sz="2000" dirty="0">
              <a:latin typeface="+mn-lt"/>
              <a:cs typeface="+mn-cs"/>
            </a:endParaRP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a:t>
            </a:r>
            <a:r>
              <a:rPr lang="en-US" sz="2000" dirty="0" err="1">
                <a:latin typeface="+mn-lt"/>
                <a:cs typeface="+mn-cs"/>
              </a:rPr>
              <a:t>Kuek</a:t>
            </a:r>
            <a:r>
              <a:rPr lang="en-US" sz="2000" dirty="0">
                <a:latin typeface="+mn-lt"/>
                <a:cs typeface="+mn-cs"/>
              </a:rPr>
              <a:t>! </a:t>
            </a:r>
            <a:r>
              <a:rPr lang="en-US" sz="2000" dirty="0" err="1">
                <a:latin typeface="+mn-lt"/>
                <a:cs typeface="+mn-cs"/>
              </a:rPr>
              <a:t>Kuek</a:t>
            </a:r>
            <a:r>
              <a:rPr lang="en-US" sz="2000" dirty="0">
                <a:latin typeface="+mn-lt"/>
                <a:cs typeface="+mn-cs"/>
              </a:rPr>
              <a:t>!"</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 </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a:t>
            </a:r>
            <a:r>
              <a:rPr lang="en-US" sz="2000" dirty="0" err="1">
                <a:latin typeface="+mn-lt"/>
                <a:cs typeface="+mn-cs"/>
              </a:rPr>
              <a:t>Dengar</a:t>
            </a:r>
            <a:r>
              <a:rPr lang="en-US" sz="2000" dirty="0">
                <a:latin typeface="+mn-lt"/>
                <a:cs typeface="+mn-cs"/>
              </a:rPr>
              <a:t>," </a:t>
            </a:r>
            <a:r>
              <a:rPr lang="en-US" sz="2000" dirty="0" err="1">
                <a:latin typeface="+mn-lt"/>
                <a:cs typeface="+mn-cs"/>
              </a:rPr>
              <a:t>kata</a:t>
            </a:r>
            <a:r>
              <a:rPr lang="en-US" sz="2000" dirty="0">
                <a:latin typeface="+mn-lt"/>
                <a:cs typeface="+mn-cs"/>
              </a:rPr>
              <a:t> </a:t>
            </a:r>
            <a:r>
              <a:rPr lang="en-US" sz="2000" dirty="0" err="1">
                <a:latin typeface="+mn-lt"/>
                <a:cs typeface="+mn-cs"/>
              </a:rPr>
              <a:t>siistri</a:t>
            </a:r>
            <a:r>
              <a:rPr lang="en-US" sz="2000" dirty="0">
                <a:latin typeface="+mn-lt"/>
                <a:cs typeface="+mn-cs"/>
              </a:rPr>
              <a:t>, "</a:t>
            </a:r>
            <a:r>
              <a:rPr lang="en-US" sz="2000" dirty="0" err="1">
                <a:latin typeface="+mn-lt"/>
                <a:cs typeface="+mn-cs"/>
              </a:rPr>
              <a:t>itu</a:t>
            </a:r>
            <a:r>
              <a:rPr lang="en-US" sz="2000" dirty="0">
                <a:latin typeface="+mn-lt"/>
                <a:cs typeface="+mn-cs"/>
              </a:rPr>
              <a:t> </a:t>
            </a:r>
            <a:r>
              <a:rPr lang="en-US" sz="2000" dirty="0" err="1">
                <a:latin typeface="+mn-lt"/>
                <a:cs typeface="+mn-cs"/>
              </a:rPr>
              <a:t>pasti</a:t>
            </a:r>
            <a:r>
              <a:rPr lang="en-US" sz="2000" dirty="0">
                <a:latin typeface="+mn-lt"/>
                <a:cs typeface="+mn-cs"/>
              </a:rPr>
              <a:t> </a:t>
            </a:r>
            <a:r>
              <a:rPr lang="en-US" sz="2000" dirty="0" err="1">
                <a:latin typeface="+mn-lt"/>
                <a:cs typeface="+mn-cs"/>
              </a:rPr>
              <a:t>suara</a:t>
            </a:r>
            <a:r>
              <a:rPr lang="en-US" sz="2000" dirty="0">
                <a:latin typeface="+mn-lt"/>
                <a:cs typeface="+mn-cs"/>
              </a:rPr>
              <a:t> </a:t>
            </a:r>
            <a:r>
              <a:rPr lang="en-US" sz="2000" dirty="0" err="1">
                <a:latin typeface="+mn-lt"/>
                <a:cs typeface="+mn-cs"/>
              </a:rPr>
              <a:t>ayam</a:t>
            </a:r>
            <a:r>
              <a:rPr lang="en-US" sz="2000" dirty="0">
                <a:latin typeface="+mn-lt"/>
                <a:cs typeface="+mn-cs"/>
              </a:rPr>
              <a:t>."</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 </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a:t>
            </a:r>
            <a:r>
              <a:rPr lang="en-US" sz="2000" dirty="0" err="1">
                <a:latin typeface="+mn-lt"/>
                <a:cs typeface="+mn-cs"/>
              </a:rPr>
              <a:t>Bukan</a:t>
            </a:r>
            <a:r>
              <a:rPr lang="en-US" sz="2000" dirty="0">
                <a:latin typeface="+mn-lt"/>
                <a:cs typeface="+mn-cs"/>
              </a:rPr>
              <a:t>, </a:t>
            </a:r>
            <a:r>
              <a:rPr lang="en-US" sz="2000" dirty="0" err="1">
                <a:latin typeface="+mn-lt"/>
                <a:cs typeface="+mn-cs"/>
              </a:rPr>
              <a:t>bukan</a:t>
            </a:r>
            <a:r>
              <a:rPr lang="en-US" sz="2000" dirty="0">
                <a:latin typeface="+mn-lt"/>
                <a:cs typeface="+mn-cs"/>
              </a:rPr>
              <a:t>. </a:t>
            </a:r>
            <a:r>
              <a:rPr lang="en-US" sz="2000" dirty="0" err="1">
                <a:latin typeface="+mn-lt"/>
                <a:cs typeface="+mn-cs"/>
              </a:rPr>
              <a:t>Itu</a:t>
            </a:r>
            <a:r>
              <a:rPr lang="en-US" sz="2000" dirty="0">
                <a:latin typeface="+mn-lt"/>
                <a:cs typeface="+mn-cs"/>
              </a:rPr>
              <a:t> </a:t>
            </a:r>
            <a:r>
              <a:rPr lang="en-US" sz="2000" dirty="0" err="1">
                <a:latin typeface="+mn-lt"/>
                <a:cs typeface="+mn-cs"/>
              </a:rPr>
              <a:t>suara</a:t>
            </a:r>
            <a:r>
              <a:rPr lang="en-US" sz="2000" dirty="0">
                <a:latin typeface="+mn-lt"/>
                <a:cs typeface="+mn-cs"/>
              </a:rPr>
              <a:t> </a:t>
            </a:r>
            <a:r>
              <a:rPr lang="en-US" sz="2000" dirty="0" err="1">
                <a:latin typeface="+mn-lt"/>
                <a:cs typeface="+mn-cs"/>
              </a:rPr>
              <a:t>bebek</a:t>
            </a:r>
            <a:r>
              <a:rPr lang="en-US" sz="2000" dirty="0">
                <a:latin typeface="+mn-lt"/>
                <a:cs typeface="+mn-cs"/>
              </a:rPr>
              <a:t>," </a:t>
            </a:r>
            <a:r>
              <a:rPr lang="en-US" sz="2000" dirty="0" err="1">
                <a:latin typeface="+mn-lt"/>
                <a:cs typeface="+mn-cs"/>
              </a:rPr>
              <a:t>kata</a:t>
            </a:r>
            <a:r>
              <a:rPr lang="en-US" sz="2000" dirty="0">
                <a:latin typeface="+mn-lt"/>
                <a:cs typeface="+mn-cs"/>
              </a:rPr>
              <a:t> </a:t>
            </a:r>
            <a:r>
              <a:rPr lang="en-US" sz="2000" dirty="0" err="1">
                <a:latin typeface="+mn-lt"/>
                <a:cs typeface="+mn-cs"/>
              </a:rPr>
              <a:t>si</a:t>
            </a:r>
            <a:r>
              <a:rPr lang="en-US" sz="2000" dirty="0">
                <a:latin typeface="+mn-lt"/>
                <a:cs typeface="+mn-cs"/>
              </a:rPr>
              <a:t> </a:t>
            </a:r>
            <a:r>
              <a:rPr lang="en-US" sz="2000" dirty="0" err="1">
                <a:latin typeface="+mn-lt"/>
                <a:cs typeface="+mn-cs"/>
              </a:rPr>
              <a:t>suami</a:t>
            </a:r>
            <a:r>
              <a:rPr lang="en-US" sz="2000" dirty="0">
                <a:latin typeface="+mn-lt"/>
                <a:cs typeface="+mn-cs"/>
              </a:rPr>
              <a:t>.</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 </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a:t>
            </a:r>
            <a:r>
              <a:rPr lang="en-US" sz="2000" dirty="0" err="1">
                <a:latin typeface="+mn-lt"/>
                <a:cs typeface="+mn-cs"/>
              </a:rPr>
              <a:t>Nggak</a:t>
            </a:r>
            <a:r>
              <a:rPr lang="en-US" sz="2000" dirty="0">
                <a:latin typeface="+mn-lt"/>
                <a:cs typeface="+mn-cs"/>
              </a:rPr>
              <a:t>, </a:t>
            </a:r>
            <a:r>
              <a:rPr lang="en-US" sz="2000" dirty="0" err="1">
                <a:latin typeface="+mn-lt"/>
                <a:cs typeface="+mn-cs"/>
              </a:rPr>
              <a:t>aku</a:t>
            </a:r>
            <a:r>
              <a:rPr lang="en-US" sz="2000" dirty="0">
                <a:latin typeface="+mn-lt"/>
                <a:cs typeface="+mn-cs"/>
              </a:rPr>
              <a:t> </a:t>
            </a:r>
            <a:r>
              <a:rPr lang="en-US" sz="2000" dirty="0" err="1">
                <a:latin typeface="+mn-lt"/>
                <a:cs typeface="+mn-cs"/>
              </a:rPr>
              <a:t>yakin</a:t>
            </a:r>
            <a:r>
              <a:rPr lang="en-US" sz="2000" dirty="0">
                <a:latin typeface="+mn-lt"/>
                <a:cs typeface="+mn-cs"/>
              </a:rPr>
              <a:t> </a:t>
            </a:r>
            <a:r>
              <a:rPr lang="en-US" sz="2000" dirty="0" err="1">
                <a:latin typeface="+mn-lt"/>
                <a:cs typeface="+mn-cs"/>
              </a:rPr>
              <a:t>itu</a:t>
            </a:r>
            <a:r>
              <a:rPr lang="en-US" sz="2000" dirty="0">
                <a:latin typeface="+mn-lt"/>
                <a:cs typeface="+mn-cs"/>
              </a:rPr>
              <a:t> </a:t>
            </a:r>
            <a:r>
              <a:rPr lang="en-US" sz="2000" dirty="0" err="1">
                <a:latin typeface="+mn-lt"/>
                <a:cs typeface="+mn-cs"/>
              </a:rPr>
              <a:t>ayam</a:t>
            </a:r>
            <a:r>
              <a:rPr lang="en-US" sz="2000" dirty="0">
                <a:latin typeface="+mn-lt"/>
                <a:cs typeface="+mn-cs"/>
              </a:rPr>
              <a:t>," </a:t>
            </a:r>
            <a:r>
              <a:rPr lang="en-US" sz="2000" dirty="0" err="1">
                <a:latin typeface="+mn-lt"/>
                <a:cs typeface="+mn-cs"/>
              </a:rPr>
              <a:t>si</a:t>
            </a:r>
            <a:r>
              <a:rPr lang="en-US" sz="2000" dirty="0">
                <a:latin typeface="+mn-lt"/>
                <a:cs typeface="+mn-cs"/>
              </a:rPr>
              <a:t> </a:t>
            </a:r>
            <a:r>
              <a:rPr lang="en-US" sz="2000" dirty="0" err="1">
                <a:latin typeface="+mn-lt"/>
                <a:cs typeface="+mn-cs"/>
              </a:rPr>
              <a:t>istri</a:t>
            </a:r>
            <a:r>
              <a:rPr lang="en-US" sz="2000" dirty="0">
                <a:latin typeface="+mn-lt"/>
                <a:cs typeface="+mn-cs"/>
              </a:rPr>
              <a:t> </a:t>
            </a:r>
            <a:r>
              <a:rPr lang="en-US" sz="2000" dirty="0" err="1">
                <a:latin typeface="+mn-lt"/>
                <a:cs typeface="+mn-cs"/>
              </a:rPr>
              <a:t>bersikeras</a:t>
            </a:r>
            <a:r>
              <a:rPr lang="en-US" sz="2000" dirty="0">
                <a:latin typeface="+mn-lt"/>
                <a:cs typeface="+mn-cs"/>
              </a:rPr>
              <a:t>.</a:t>
            </a:r>
          </a:p>
          <a:p>
            <a:pPr marL="274320" indent="-274320" algn="r" fontAlgn="auto">
              <a:spcBef>
                <a:spcPts val="600"/>
              </a:spcBef>
              <a:spcAft>
                <a:spcPts val="0"/>
              </a:spcAft>
              <a:buClr>
                <a:schemeClr val="accent1"/>
              </a:buClr>
              <a:buSzPct val="70000"/>
              <a:buFont typeface="Wingdings"/>
              <a:buNone/>
              <a:defRPr/>
            </a:pPr>
            <a:r>
              <a:rPr lang="en-US" sz="2000" dirty="0">
                <a:latin typeface="+mn-lt"/>
                <a:cs typeface="+mn-cs"/>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4339" name="Picture 5" descr="http://www.brisbanekids.com.au/wp-content/uploads/2011/07/places-to-feed-the-ducks-in-brisbane-430x272.jpg"/>
          <p:cNvPicPr>
            <a:picLocks noChangeAspect="1" noChangeArrowheads="1"/>
          </p:cNvPicPr>
          <p:nvPr/>
        </p:nvPicPr>
        <p:blipFill>
          <a:blip r:embed="rId2"/>
          <a:srcRect/>
          <a:stretch>
            <a:fillRect/>
          </a:stretch>
        </p:blipFill>
        <p:spPr bwMode="auto">
          <a:xfrm>
            <a:off x="0" y="0"/>
            <a:ext cx="4818063" cy="3048000"/>
          </a:xfrm>
          <a:prstGeom prst="rect">
            <a:avLst/>
          </a:prstGeom>
          <a:noFill/>
          <a:ln w="9525">
            <a:noFill/>
            <a:miter lim="800000"/>
            <a:headEnd/>
            <a:tailEnd/>
          </a:ln>
        </p:spPr>
      </p:pic>
      <p:pic>
        <p:nvPicPr>
          <p:cNvPr id="14340" name="Picture 2" descr="https://encrypted-tbn3.gstatic.com/images?q=tbn:ANd9GcROzL53i1UsmO503NSDLJmp3QhTbI_SnFqDxUTMM7boXmb_Vh0qgQ"/>
          <p:cNvPicPr>
            <a:picLocks noChangeAspect="1" noChangeArrowheads="1"/>
          </p:cNvPicPr>
          <p:nvPr/>
        </p:nvPicPr>
        <p:blipFill>
          <a:blip r:embed="rId3"/>
          <a:srcRect/>
          <a:stretch>
            <a:fillRect/>
          </a:stretch>
        </p:blipFill>
        <p:spPr bwMode="auto">
          <a:xfrm>
            <a:off x="6102350" y="152400"/>
            <a:ext cx="3041650" cy="2133600"/>
          </a:xfrm>
          <a:prstGeom prst="rect">
            <a:avLst/>
          </a:prstGeom>
          <a:noFill/>
          <a:ln w="9525">
            <a:noFill/>
            <a:miter lim="800000"/>
            <a:headEnd/>
            <a:tailEnd/>
          </a:ln>
        </p:spPr>
      </p:pic>
      <p:sp>
        <p:nvSpPr>
          <p:cNvPr id="14341" name="Rechteck 4"/>
          <p:cNvSpPr>
            <a:spLocks noChangeArrowheads="1"/>
          </p:cNvSpPr>
          <p:nvPr/>
        </p:nvSpPr>
        <p:spPr bwMode="auto">
          <a:xfrm>
            <a:off x="0" y="2630488"/>
            <a:ext cx="8839200" cy="3970337"/>
          </a:xfrm>
          <a:prstGeom prst="rect">
            <a:avLst/>
          </a:prstGeom>
          <a:noFill/>
          <a:ln w="9525">
            <a:noFill/>
            <a:miter lim="800000"/>
            <a:headEnd/>
            <a:tailEnd/>
          </a:ln>
        </p:spPr>
        <p:txBody>
          <a:bodyPr>
            <a:spAutoFit/>
          </a:bodyPr>
          <a:lstStyle/>
          <a:p>
            <a:pPr marL="273050" indent="-273050">
              <a:buFont typeface="Wingdings" pitchFamily="2" charset="2"/>
              <a:buNone/>
            </a:pPr>
            <a:r>
              <a:rPr lang="en-US"/>
              <a:t>"Mustahil. Suara ayam itu 'kukuruyuuuuk!', bebek itu 'kuek! kuek!' Itu bebek, Sayang," kata si suami dengan disertai gejala-gejala awal yang menjengkelkan.</a:t>
            </a:r>
          </a:p>
          <a:p>
            <a:pPr marL="273050" indent="-273050">
              <a:buFont typeface="Wingdings" pitchFamily="2" charset="2"/>
              <a:buNone/>
            </a:pPr>
            <a:r>
              <a:rPr lang="en-US"/>
              <a:t> </a:t>
            </a:r>
          </a:p>
          <a:p>
            <a:pPr marL="273050" indent="-273050">
              <a:buFont typeface="Wingdings" pitchFamily="2" charset="2"/>
              <a:buNone/>
            </a:pPr>
            <a:r>
              <a:rPr lang="en-US"/>
              <a:t>"Kuek! Kuek!" terdengar lagi.</a:t>
            </a:r>
          </a:p>
          <a:p>
            <a:pPr marL="273050" indent="-273050">
              <a:buFont typeface="Wingdings" pitchFamily="2" charset="2"/>
              <a:buNone/>
            </a:pPr>
            <a:r>
              <a:rPr lang="en-US"/>
              <a:t> </a:t>
            </a:r>
          </a:p>
          <a:p>
            <a:pPr marL="273050" indent="-273050">
              <a:buFont typeface="Wingdings" pitchFamily="2" charset="2"/>
              <a:buNone/>
            </a:pPr>
            <a:r>
              <a:rPr lang="en-US"/>
              <a:t>"Nah, tuh! Itu suara bebek," kata si suami.</a:t>
            </a:r>
          </a:p>
          <a:p>
            <a:pPr marL="273050" indent="-273050">
              <a:buFont typeface="Wingdings" pitchFamily="2" charset="2"/>
              <a:buNone/>
            </a:pPr>
            <a:r>
              <a:rPr lang="en-US"/>
              <a:t> </a:t>
            </a:r>
          </a:p>
          <a:p>
            <a:pPr marL="273050" indent="-273050">
              <a:buFont typeface="Wingdings" pitchFamily="2" charset="2"/>
              <a:buNone/>
            </a:pPr>
            <a:r>
              <a:rPr lang="en-US"/>
              <a:t>"Bukan, Sayang... Itu ayam! Aku yakin betul!" tandas si istri, sembari menghentakkan kaki.</a:t>
            </a:r>
          </a:p>
          <a:p>
            <a:pPr marL="273050" indent="-273050">
              <a:buFont typeface="Wingdings" pitchFamily="2" charset="2"/>
              <a:buNone/>
            </a:pPr>
            <a:r>
              <a:rPr lang="en-US"/>
              <a:t> </a:t>
            </a:r>
          </a:p>
          <a:p>
            <a:pPr marL="273050" indent="-273050">
              <a:buFont typeface="Wingdings" pitchFamily="2" charset="2"/>
              <a:buNone/>
            </a:pPr>
            <a:r>
              <a:rPr lang="en-US"/>
              <a:t>"Tetapi itu ayam!" masih saja si istri bersikeras.</a:t>
            </a:r>
          </a:p>
          <a:p>
            <a:pPr marL="273050" indent="-273050">
              <a:buFont typeface="Wingdings" pitchFamily="2" charset="2"/>
              <a:buNone/>
            </a:pPr>
            <a:r>
              <a:rPr lang="en-US"/>
              <a:t> </a:t>
            </a:r>
          </a:p>
          <a:p>
            <a:pPr marL="273050" indent="-273050">
              <a:buFont typeface="Wingdings" pitchFamily="2" charset="2"/>
              <a:buNone/>
            </a:pPr>
            <a:r>
              <a:rPr lang="en-US"/>
              <a:t>"Itu jelas-jelas bue... bek! kamu ini... kamu ini...!"</a:t>
            </a:r>
          </a:p>
          <a:p>
            <a:pPr marL="273050" indent="-273050">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432175"/>
            <a:ext cx="8915400" cy="3273425"/>
          </a:xfrm>
        </p:spPr>
        <p:txBody>
          <a:bodyPr>
            <a:normAutofit fontScale="62500" lnSpcReduction="20000"/>
          </a:bodyPr>
          <a:lstStyle/>
          <a:p>
            <a:pPr marL="274320" indent="-274320" eaLnBrk="1" fontAlgn="auto" hangingPunct="1">
              <a:spcAft>
                <a:spcPts val="0"/>
              </a:spcAft>
              <a:buFont typeface="Wingdings"/>
              <a:buNone/>
              <a:defRPr/>
            </a:pPr>
            <a:r>
              <a:rPr lang="en-US" dirty="0" err="1" smtClean="0"/>
              <a:t>Terdengar</a:t>
            </a:r>
            <a:r>
              <a:rPr lang="en-US" dirty="0" smtClean="0"/>
              <a:t> </a:t>
            </a:r>
            <a:r>
              <a:rPr lang="en-US" dirty="0" err="1" smtClean="0"/>
              <a:t>lagi</a:t>
            </a:r>
            <a:r>
              <a:rPr lang="en-US" dirty="0" smtClean="0"/>
              <a:t> </a:t>
            </a:r>
            <a:r>
              <a:rPr lang="en-US" dirty="0" err="1" smtClean="0"/>
              <a:t>suara</a:t>
            </a:r>
            <a:r>
              <a:rPr lang="en-US" dirty="0" smtClean="0"/>
              <a:t>, "</a:t>
            </a:r>
            <a:r>
              <a:rPr lang="en-US" dirty="0" err="1" smtClean="0"/>
              <a:t>Kuek</a:t>
            </a:r>
            <a:r>
              <a:rPr lang="en-US" dirty="0" smtClean="0"/>
              <a:t>! </a:t>
            </a:r>
            <a:r>
              <a:rPr lang="en-US" dirty="0" err="1" smtClean="0"/>
              <a:t>Kuek</a:t>
            </a:r>
            <a:r>
              <a:rPr lang="en-US" dirty="0" smtClean="0"/>
              <a:t>!" </a:t>
            </a:r>
            <a:r>
              <a:rPr lang="en-US" dirty="0" err="1" smtClean="0"/>
              <a:t>sebelum</a:t>
            </a:r>
            <a:r>
              <a:rPr lang="en-US" dirty="0" smtClean="0"/>
              <a:t> </a:t>
            </a:r>
            <a:r>
              <a:rPr lang="en-US" dirty="0" err="1" smtClean="0"/>
              <a:t>si</a:t>
            </a:r>
            <a:r>
              <a:rPr lang="en-US" dirty="0" smtClean="0"/>
              <a:t> </a:t>
            </a:r>
            <a:r>
              <a:rPr lang="en-US" dirty="0" err="1" smtClean="0"/>
              <a:t>suami</a:t>
            </a:r>
            <a:r>
              <a:rPr lang="en-US" dirty="0" smtClean="0"/>
              <a:t> </a:t>
            </a:r>
            <a:r>
              <a:rPr lang="en-US" dirty="0" err="1" smtClean="0"/>
              <a:t>mengatakan</a:t>
            </a:r>
            <a:r>
              <a:rPr lang="en-US" dirty="0" smtClean="0"/>
              <a:t> </a:t>
            </a:r>
            <a:r>
              <a:rPr lang="en-US" dirty="0" err="1" smtClean="0"/>
              <a:t>sesuatu</a:t>
            </a:r>
            <a:r>
              <a:rPr lang="en-US" dirty="0" smtClean="0"/>
              <a:t> yang </a:t>
            </a:r>
            <a:r>
              <a:rPr lang="en-US" dirty="0" err="1" smtClean="0"/>
              <a:t>sebaiknya</a:t>
            </a:r>
            <a:r>
              <a:rPr lang="en-US" dirty="0" smtClean="0"/>
              <a:t> </a:t>
            </a:r>
            <a:r>
              <a:rPr lang="en-US" dirty="0" err="1" smtClean="0"/>
              <a:t>tak</a:t>
            </a:r>
            <a:r>
              <a:rPr lang="en-US" dirty="0" smtClean="0"/>
              <a:t> </a:t>
            </a:r>
            <a:r>
              <a:rPr lang="en-US" dirty="0" err="1" smtClean="0"/>
              <a:t>dikatakannya</a:t>
            </a:r>
            <a:r>
              <a:rPr lang="en-US" dirty="0" smtClean="0"/>
              <a:t>.</a:t>
            </a:r>
          </a:p>
          <a:p>
            <a:pPr marL="274320" indent="-274320" eaLnBrk="1" fontAlgn="auto" hangingPunct="1">
              <a:spcAft>
                <a:spcPts val="0"/>
              </a:spcAft>
              <a:buFont typeface="Wingdings"/>
              <a:buNone/>
              <a:defRPr/>
            </a:pPr>
            <a:r>
              <a:rPr lang="en-US" dirty="0" smtClean="0"/>
              <a:t> </a:t>
            </a:r>
          </a:p>
          <a:p>
            <a:pPr marL="274320" indent="-274320" eaLnBrk="1" fontAlgn="auto" hangingPunct="1">
              <a:spcAft>
                <a:spcPts val="0"/>
              </a:spcAft>
              <a:buFont typeface="Wingdings"/>
              <a:buNone/>
              <a:defRPr/>
            </a:pPr>
            <a:r>
              <a:rPr lang="en-US" dirty="0" smtClean="0"/>
              <a:t>Si </a:t>
            </a:r>
            <a:r>
              <a:rPr lang="en-US" dirty="0" err="1" smtClean="0"/>
              <a:t>istri</a:t>
            </a:r>
            <a:r>
              <a:rPr lang="en-US" dirty="0" smtClean="0"/>
              <a:t> </a:t>
            </a:r>
            <a:r>
              <a:rPr lang="en-US" dirty="0" err="1" smtClean="0"/>
              <a:t>sudah</a:t>
            </a:r>
            <a:r>
              <a:rPr lang="en-US" dirty="0" smtClean="0"/>
              <a:t> </a:t>
            </a:r>
            <a:r>
              <a:rPr lang="en-US" dirty="0" err="1" smtClean="0"/>
              <a:t>hampir</a:t>
            </a:r>
            <a:r>
              <a:rPr lang="en-US" dirty="0" smtClean="0"/>
              <a:t> </a:t>
            </a:r>
            <a:r>
              <a:rPr lang="en-US" dirty="0" err="1" smtClean="0"/>
              <a:t>menangis</a:t>
            </a:r>
            <a:r>
              <a:rPr lang="en-US" dirty="0" smtClean="0"/>
              <a:t>, "</a:t>
            </a:r>
            <a:r>
              <a:rPr lang="en-US" dirty="0" err="1" smtClean="0"/>
              <a:t>Tetapi</a:t>
            </a:r>
            <a:r>
              <a:rPr lang="en-US" dirty="0" smtClean="0"/>
              <a:t> </a:t>
            </a:r>
            <a:r>
              <a:rPr lang="en-US" dirty="0" err="1" smtClean="0"/>
              <a:t>itu</a:t>
            </a:r>
            <a:r>
              <a:rPr lang="en-US" dirty="0" smtClean="0"/>
              <a:t> </a:t>
            </a:r>
            <a:r>
              <a:rPr lang="en-US" dirty="0" err="1" smtClean="0"/>
              <a:t>ayam</a:t>
            </a:r>
            <a:r>
              <a:rPr lang="en-US" dirty="0" smtClean="0"/>
              <a:t>..."</a:t>
            </a:r>
          </a:p>
          <a:p>
            <a:pPr marL="274320" indent="-274320" eaLnBrk="1" fontAlgn="auto" hangingPunct="1">
              <a:spcAft>
                <a:spcPts val="0"/>
              </a:spcAft>
              <a:buFont typeface="Wingdings"/>
              <a:buNone/>
              <a:defRPr/>
            </a:pPr>
            <a:r>
              <a:rPr lang="en-US" dirty="0" smtClean="0"/>
              <a:t> </a:t>
            </a:r>
          </a:p>
          <a:p>
            <a:pPr marL="274320" indent="-274320" eaLnBrk="1" fontAlgn="auto" hangingPunct="1">
              <a:spcAft>
                <a:spcPts val="0"/>
              </a:spcAft>
              <a:buFont typeface="Wingdings"/>
              <a:buNone/>
              <a:defRPr/>
            </a:pPr>
            <a:r>
              <a:rPr lang="en-US" dirty="0" smtClean="0"/>
              <a:t>Si </a:t>
            </a:r>
            <a:r>
              <a:rPr lang="en-US" dirty="0" err="1" smtClean="0"/>
              <a:t>suami</a:t>
            </a:r>
            <a:r>
              <a:rPr lang="en-US" dirty="0" smtClean="0"/>
              <a:t> </a:t>
            </a:r>
            <a:r>
              <a:rPr lang="en-US" dirty="0" err="1" smtClean="0"/>
              <a:t>melihat</a:t>
            </a:r>
            <a:r>
              <a:rPr lang="en-US" dirty="0" smtClean="0"/>
              <a:t> air </a:t>
            </a:r>
            <a:r>
              <a:rPr lang="en-US" dirty="0" err="1" smtClean="0"/>
              <a:t>mata</a:t>
            </a:r>
            <a:r>
              <a:rPr lang="en-US" dirty="0" smtClean="0"/>
              <a:t> yang </a:t>
            </a:r>
            <a:r>
              <a:rPr lang="en-US" dirty="0" err="1" smtClean="0"/>
              <a:t>mengambang</a:t>
            </a:r>
            <a:r>
              <a:rPr lang="en-US" dirty="0" smtClean="0"/>
              <a:t> </a:t>
            </a:r>
            <a:r>
              <a:rPr lang="en-US" dirty="0" err="1" smtClean="0"/>
              <a:t>di</a:t>
            </a:r>
            <a:r>
              <a:rPr lang="en-US" dirty="0" smtClean="0"/>
              <a:t> </a:t>
            </a:r>
            <a:r>
              <a:rPr lang="en-US" dirty="0" err="1" smtClean="0"/>
              <a:t>pelupuk</a:t>
            </a:r>
            <a:r>
              <a:rPr lang="en-US" dirty="0" smtClean="0"/>
              <a:t> </a:t>
            </a:r>
            <a:r>
              <a:rPr lang="en-US" dirty="0" err="1" smtClean="0"/>
              <a:t>mata</a:t>
            </a:r>
            <a:r>
              <a:rPr lang="en-US" dirty="0" smtClean="0"/>
              <a:t> </a:t>
            </a:r>
            <a:r>
              <a:rPr lang="en-US" dirty="0" err="1" smtClean="0"/>
              <a:t>istrinya</a:t>
            </a:r>
            <a:r>
              <a:rPr lang="en-US" dirty="0" smtClean="0"/>
              <a:t>, </a:t>
            </a:r>
            <a:r>
              <a:rPr lang="en-US" dirty="0" err="1" smtClean="0"/>
              <a:t>dan</a:t>
            </a:r>
            <a:r>
              <a:rPr lang="en-US" dirty="0" smtClean="0"/>
              <a:t> </a:t>
            </a:r>
            <a:r>
              <a:rPr lang="en-US" dirty="0" err="1" smtClean="0"/>
              <a:t>akhirnya</a:t>
            </a:r>
            <a:r>
              <a:rPr lang="en-US" dirty="0" smtClean="0"/>
              <a:t>, </a:t>
            </a:r>
            <a:r>
              <a:rPr lang="en-US" dirty="0" err="1" smtClean="0"/>
              <a:t>teringat</a:t>
            </a:r>
            <a:r>
              <a:rPr lang="en-US" dirty="0" smtClean="0"/>
              <a:t> </a:t>
            </a:r>
            <a:r>
              <a:rPr lang="en-US" dirty="0" err="1" smtClean="0"/>
              <a:t>kenapa</a:t>
            </a:r>
            <a:r>
              <a:rPr lang="en-US" dirty="0" smtClean="0"/>
              <a:t> </a:t>
            </a:r>
            <a:r>
              <a:rPr lang="en-US" dirty="0" err="1" smtClean="0"/>
              <a:t>dia</a:t>
            </a:r>
            <a:r>
              <a:rPr lang="en-US" dirty="0" smtClean="0"/>
              <a:t> </a:t>
            </a:r>
            <a:r>
              <a:rPr lang="en-US" dirty="0" err="1" smtClean="0"/>
              <a:t>menikahinya</a:t>
            </a:r>
            <a:r>
              <a:rPr lang="en-US" dirty="0" smtClean="0"/>
              <a:t>. </a:t>
            </a:r>
            <a:r>
              <a:rPr lang="en-US" dirty="0" err="1" smtClean="0"/>
              <a:t>Wajahnya</a:t>
            </a:r>
            <a:r>
              <a:rPr lang="en-US" dirty="0" smtClean="0"/>
              <a:t> </a:t>
            </a:r>
            <a:r>
              <a:rPr lang="en-US" dirty="0" err="1" smtClean="0"/>
              <a:t>melembut</a:t>
            </a:r>
            <a:r>
              <a:rPr lang="en-US" dirty="0" smtClean="0"/>
              <a:t> </a:t>
            </a:r>
            <a:r>
              <a:rPr lang="en-US" dirty="0" err="1" smtClean="0"/>
              <a:t>dan</a:t>
            </a:r>
            <a:r>
              <a:rPr lang="en-US" dirty="0" smtClean="0"/>
              <a:t> </a:t>
            </a:r>
            <a:r>
              <a:rPr lang="en-US" dirty="0" err="1" smtClean="0"/>
              <a:t>katanya</a:t>
            </a:r>
            <a:r>
              <a:rPr lang="en-US" dirty="0" smtClean="0"/>
              <a:t> </a:t>
            </a:r>
            <a:r>
              <a:rPr lang="en-US" dirty="0" err="1" smtClean="0"/>
              <a:t>dengan</a:t>
            </a:r>
            <a:r>
              <a:rPr lang="en-US" dirty="0" smtClean="0"/>
              <a:t> </a:t>
            </a:r>
            <a:r>
              <a:rPr lang="en-US" dirty="0" err="1" smtClean="0"/>
              <a:t>mesram</a:t>
            </a:r>
            <a:r>
              <a:rPr lang="en-US" dirty="0" smtClean="0"/>
              <a:t> "</a:t>
            </a:r>
            <a:r>
              <a:rPr lang="en-US" dirty="0" err="1" smtClean="0"/>
              <a:t>Maafkan</a:t>
            </a:r>
            <a:r>
              <a:rPr lang="en-US" dirty="0" smtClean="0"/>
              <a:t> </a:t>
            </a:r>
            <a:r>
              <a:rPr lang="en-US" dirty="0" err="1" smtClean="0"/>
              <a:t>aku</a:t>
            </a:r>
            <a:r>
              <a:rPr lang="en-US" dirty="0" smtClean="0"/>
              <a:t>, </a:t>
            </a:r>
            <a:r>
              <a:rPr lang="en-US" dirty="0" err="1" smtClean="0"/>
              <a:t>Sayang</a:t>
            </a:r>
            <a:r>
              <a:rPr lang="en-US" dirty="0" smtClean="0"/>
              <a:t>. </a:t>
            </a:r>
            <a:r>
              <a:rPr lang="en-US" dirty="0" err="1" smtClean="0"/>
              <a:t>Kurasa</a:t>
            </a:r>
            <a:r>
              <a:rPr lang="en-US" dirty="0" smtClean="0"/>
              <a:t> </a:t>
            </a:r>
            <a:r>
              <a:rPr lang="en-US" dirty="0" err="1" smtClean="0"/>
              <a:t>kamu</a:t>
            </a:r>
            <a:r>
              <a:rPr lang="en-US" dirty="0" smtClean="0"/>
              <a:t> </a:t>
            </a:r>
            <a:r>
              <a:rPr lang="en-US" dirty="0" err="1" smtClean="0"/>
              <a:t>benar</a:t>
            </a:r>
            <a:r>
              <a:rPr lang="en-US" dirty="0" smtClean="0"/>
              <a:t>. </a:t>
            </a:r>
            <a:r>
              <a:rPr lang="en-US" dirty="0" err="1" smtClean="0"/>
              <a:t>Itu</a:t>
            </a:r>
            <a:r>
              <a:rPr lang="en-US" dirty="0" smtClean="0"/>
              <a:t> </a:t>
            </a:r>
            <a:r>
              <a:rPr lang="en-US" dirty="0" err="1" smtClean="0"/>
              <a:t>memang</a:t>
            </a:r>
            <a:r>
              <a:rPr lang="en-US" dirty="0" smtClean="0"/>
              <a:t> </a:t>
            </a:r>
            <a:r>
              <a:rPr lang="en-US" dirty="0" err="1" smtClean="0"/>
              <a:t>suara</a:t>
            </a:r>
            <a:r>
              <a:rPr lang="en-US" dirty="0" smtClean="0"/>
              <a:t> </a:t>
            </a:r>
            <a:r>
              <a:rPr lang="en-US" dirty="0" err="1" smtClean="0"/>
              <a:t>ayam</a:t>
            </a:r>
            <a:r>
              <a:rPr lang="en-US" dirty="0" smtClean="0"/>
              <a:t> </a:t>
            </a:r>
            <a:r>
              <a:rPr lang="en-US" dirty="0" err="1" smtClean="0"/>
              <a:t>kok</a:t>
            </a:r>
            <a:r>
              <a:rPr lang="en-US" dirty="0" smtClean="0"/>
              <a:t>."</a:t>
            </a:r>
          </a:p>
          <a:p>
            <a:pPr marL="274320" indent="-274320" eaLnBrk="1" fontAlgn="auto" hangingPunct="1">
              <a:spcAft>
                <a:spcPts val="0"/>
              </a:spcAft>
              <a:buFont typeface="Wingdings"/>
              <a:buNone/>
              <a:defRPr/>
            </a:pPr>
            <a:r>
              <a:rPr lang="en-US" dirty="0" smtClean="0"/>
              <a:t> </a:t>
            </a:r>
          </a:p>
          <a:p>
            <a:pPr marL="274320" indent="-274320" eaLnBrk="1" fontAlgn="auto" hangingPunct="1">
              <a:spcAft>
                <a:spcPts val="0"/>
              </a:spcAft>
              <a:buFont typeface="Wingdings"/>
              <a:buNone/>
              <a:defRPr/>
            </a:pPr>
            <a:r>
              <a:rPr lang="en-US" dirty="0" smtClean="0"/>
              <a:t>"</a:t>
            </a:r>
            <a:r>
              <a:rPr lang="en-US" dirty="0" err="1" smtClean="0"/>
              <a:t>Terima</a:t>
            </a:r>
            <a:r>
              <a:rPr lang="en-US" dirty="0" smtClean="0"/>
              <a:t> </a:t>
            </a:r>
            <a:r>
              <a:rPr lang="en-US" dirty="0" err="1" smtClean="0"/>
              <a:t>kasih</a:t>
            </a:r>
            <a:r>
              <a:rPr lang="en-US" dirty="0" smtClean="0"/>
              <a:t>, </a:t>
            </a:r>
            <a:r>
              <a:rPr lang="en-US" dirty="0" err="1" smtClean="0"/>
              <a:t>Sayang</a:t>
            </a:r>
            <a:r>
              <a:rPr lang="en-US" dirty="0" smtClean="0"/>
              <a:t>," </a:t>
            </a:r>
            <a:r>
              <a:rPr lang="en-US" dirty="0" err="1" smtClean="0"/>
              <a:t>kata</a:t>
            </a:r>
            <a:r>
              <a:rPr lang="en-US" dirty="0" smtClean="0"/>
              <a:t> </a:t>
            </a:r>
            <a:r>
              <a:rPr lang="en-US" dirty="0" err="1" smtClean="0"/>
              <a:t>si</a:t>
            </a:r>
            <a:r>
              <a:rPr lang="en-US" dirty="0" smtClean="0"/>
              <a:t> </a:t>
            </a:r>
            <a:r>
              <a:rPr lang="en-US" dirty="0" err="1" smtClean="0"/>
              <a:t>istri</a:t>
            </a:r>
            <a:r>
              <a:rPr lang="en-US" dirty="0" smtClean="0"/>
              <a:t> </a:t>
            </a:r>
            <a:r>
              <a:rPr lang="en-US" dirty="0" err="1" smtClean="0"/>
              <a:t>sambil</a:t>
            </a:r>
            <a:r>
              <a:rPr lang="en-US" dirty="0" smtClean="0"/>
              <a:t> </a:t>
            </a:r>
            <a:r>
              <a:rPr lang="en-US" dirty="0" err="1" smtClean="0"/>
              <a:t>menggenggam</a:t>
            </a:r>
            <a:r>
              <a:rPr lang="en-US" dirty="0" smtClean="0"/>
              <a:t> </a:t>
            </a:r>
            <a:r>
              <a:rPr lang="en-US" dirty="0" err="1" smtClean="0"/>
              <a:t>tangan</a:t>
            </a:r>
            <a:r>
              <a:rPr lang="en-US" dirty="0" smtClean="0"/>
              <a:t> </a:t>
            </a:r>
            <a:r>
              <a:rPr lang="en-US" dirty="0" err="1" smtClean="0"/>
              <a:t>suaminya</a:t>
            </a:r>
            <a:r>
              <a:rPr lang="en-US" dirty="0" smtClean="0"/>
              <a:t>.</a:t>
            </a:r>
          </a:p>
          <a:p>
            <a:pPr marL="274320" indent="-274320" eaLnBrk="1" fontAlgn="auto" hangingPunct="1">
              <a:spcAft>
                <a:spcPts val="0"/>
              </a:spcAft>
              <a:buFont typeface="Wingdings"/>
              <a:buNone/>
              <a:defRPr/>
            </a:pPr>
            <a:r>
              <a:rPr lang="en-US" dirty="0" smtClean="0"/>
              <a:t> </a:t>
            </a:r>
          </a:p>
          <a:p>
            <a:pPr marL="274320" indent="-274320" eaLnBrk="1" fontAlgn="auto" hangingPunct="1">
              <a:spcAft>
                <a:spcPts val="0"/>
              </a:spcAft>
              <a:buFont typeface="Wingdings"/>
              <a:buNone/>
              <a:defRPr/>
            </a:pPr>
            <a:r>
              <a:rPr lang="en-US" dirty="0" smtClean="0"/>
              <a:t>"</a:t>
            </a:r>
            <a:r>
              <a:rPr lang="en-US" dirty="0" err="1" smtClean="0"/>
              <a:t>Kuek</a:t>
            </a:r>
            <a:r>
              <a:rPr lang="en-US" dirty="0" smtClean="0"/>
              <a:t>! </a:t>
            </a:r>
            <a:r>
              <a:rPr lang="en-US" dirty="0" err="1" smtClean="0"/>
              <a:t>Kuek</a:t>
            </a:r>
            <a:r>
              <a:rPr lang="en-US" dirty="0" smtClean="0"/>
              <a:t>!" </a:t>
            </a:r>
            <a:r>
              <a:rPr lang="en-US" dirty="0" err="1" smtClean="0"/>
              <a:t>terdengar</a:t>
            </a:r>
            <a:r>
              <a:rPr lang="en-US" dirty="0" smtClean="0"/>
              <a:t> </a:t>
            </a:r>
            <a:r>
              <a:rPr lang="en-US" dirty="0" err="1" smtClean="0"/>
              <a:t>lagi</a:t>
            </a:r>
            <a:r>
              <a:rPr lang="en-US" dirty="0" smtClean="0"/>
              <a:t> </a:t>
            </a:r>
            <a:r>
              <a:rPr lang="en-US" dirty="0" err="1" smtClean="0"/>
              <a:t>di</a:t>
            </a:r>
            <a:r>
              <a:rPr lang="en-US" dirty="0" smtClean="0"/>
              <a:t> </a:t>
            </a:r>
            <a:r>
              <a:rPr lang="en-US" dirty="0" err="1" smtClean="0"/>
              <a:t>hutan</a:t>
            </a:r>
            <a:r>
              <a:rPr lang="en-US" dirty="0" smtClean="0"/>
              <a:t>, </a:t>
            </a:r>
            <a:r>
              <a:rPr lang="en-US" dirty="0" err="1" smtClean="0"/>
              <a:t>mengiringi</a:t>
            </a:r>
            <a:r>
              <a:rPr lang="en-US" dirty="0" smtClean="0"/>
              <a:t> </a:t>
            </a:r>
            <a:r>
              <a:rPr lang="en-US" dirty="0" err="1" smtClean="0"/>
              <a:t>mereka</a:t>
            </a:r>
            <a:r>
              <a:rPr lang="en-US" dirty="0" smtClean="0"/>
              <a:t> </a:t>
            </a:r>
            <a:r>
              <a:rPr lang="en-US" dirty="0" err="1" smtClean="0"/>
              <a:t>berjalan</a:t>
            </a:r>
            <a:r>
              <a:rPr lang="en-US" dirty="0" smtClean="0"/>
              <a:t> </a:t>
            </a:r>
            <a:r>
              <a:rPr lang="en-US" dirty="0" err="1" smtClean="0"/>
              <a:t>bersama</a:t>
            </a:r>
            <a:r>
              <a:rPr lang="en-US" dirty="0" smtClean="0"/>
              <a:t> </a:t>
            </a:r>
            <a:r>
              <a:rPr lang="en-US" dirty="0" err="1" smtClean="0"/>
              <a:t>dalam</a:t>
            </a:r>
            <a:r>
              <a:rPr lang="en-US" dirty="0" smtClean="0"/>
              <a:t> </a:t>
            </a:r>
            <a:r>
              <a:rPr lang="en-US" dirty="0" err="1" smtClean="0"/>
              <a:t>cinta</a:t>
            </a:r>
            <a:r>
              <a:rPr lang="en-US" dirty="0" smtClean="0"/>
              <a:t>.</a:t>
            </a:r>
          </a:p>
          <a:p>
            <a:pPr marL="274320" indent="-274320" eaLnBrk="1" fontAlgn="auto" hangingPunct="1">
              <a:spcAft>
                <a:spcPts val="0"/>
              </a:spcAft>
              <a:buFont typeface="Wingdings"/>
              <a:buNone/>
              <a:defRPr/>
            </a:pPr>
            <a:r>
              <a:rPr lang="en-US" dirty="0" smtClean="0"/>
              <a:t> </a:t>
            </a:r>
          </a:p>
          <a:p>
            <a:pPr marL="274320" indent="-274320" eaLnBrk="1" fontAlgn="auto" hangingPunct="1">
              <a:spcAft>
                <a:spcPts val="0"/>
              </a:spcAft>
              <a:buFont typeface="Wingdings"/>
              <a:buChar char=""/>
              <a:defRPr/>
            </a:pPr>
            <a:endParaRPr lang="en-US" dirty="0"/>
          </a:p>
        </p:txBody>
      </p:sp>
      <p:pic>
        <p:nvPicPr>
          <p:cNvPr id="16389" name="Picture 5" descr="http://mrsoatmeal.files.wordpress.com/2011/01/emotional-bride.jpg"/>
          <p:cNvPicPr>
            <a:picLocks noChangeAspect="1" noChangeArrowheads="1"/>
          </p:cNvPicPr>
          <p:nvPr/>
        </p:nvPicPr>
        <p:blipFill>
          <a:blip r:embed="rId2" cstate="print"/>
          <a:srcRect/>
          <a:stretch>
            <a:fillRect/>
          </a:stretch>
        </p:blipFill>
        <p:spPr bwMode="auto">
          <a:xfrm>
            <a:off x="1524000" y="0"/>
            <a:ext cx="5559425" cy="336637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newscenter.philips.com/pwc_nc/main/shared/assets/ch/Downloadablefile/press/medizin/Paar_im_Bett.jpg"/>
          <p:cNvPicPr>
            <a:picLocks noChangeAspect="1" noChangeArrowheads="1"/>
          </p:cNvPicPr>
          <p:nvPr/>
        </p:nvPicPr>
        <p:blipFill>
          <a:blip r:embed="rId2"/>
          <a:srcRect/>
          <a:stretch>
            <a:fillRect/>
          </a:stretch>
        </p:blipFill>
        <p:spPr bwMode="auto">
          <a:xfrm>
            <a:off x="4763" y="838200"/>
            <a:ext cx="9139237" cy="6096000"/>
          </a:xfrm>
          <a:prstGeom prst="rect">
            <a:avLst/>
          </a:prstGeom>
          <a:noFill/>
          <a:ln w="9525">
            <a:noFill/>
            <a:miter lim="800000"/>
            <a:headEnd/>
            <a:tailEnd/>
          </a:ln>
        </p:spPr>
      </p:pic>
      <p:sp>
        <p:nvSpPr>
          <p:cNvPr id="5" name="Rechteck 4"/>
          <p:cNvSpPr/>
          <p:nvPr/>
        </p:nvSpPr>
        <p:spPr>
          <a:xfrm>
            <a:off x="0" y="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8" name="Content Placeholder 2"/>
          <p:cNvSpPr>
            <a:spLocks noGrp="1"/>
          </p:cNvSpPr>
          <p:nvPr>
            <p:ph sz="quarter" idx="1"/>
          </p:nvPr>
        </p:nvSpPr>
        <p:spPr>
          <a:xfrm>
            <a:off x="0" y="685800"/>
            <a:ext cx="8915400" cy="4873625"/>
          </a:xfrm>
        </p:spPr>
        <p:txBody>
          <a:bodyPr/>
          <a:lstStyle/>
          <a:p>
            <a:pPr eaLnBrk="1" hangingPunct="1">
              <a:lnSpc>
                <a:spcPct val="170000"/>
              </a:lnSpc>
              <a:buFont typeface="Wingdings" pitchFamily="2" charset="2"/>
              <a:buNone/>
            </a:pPr>
            <a:r>
              <a:rPr lang="en-US" sz="1600" smtClean="0"/>
              <a:t>Maksud dari cerita ini bahwa si suami akhirnya sadar adalah: siapa sih yang peduli itu ayam atau bebek? Yang lebih penting adalah keharmonisan mereka, yang membuat mereka dapat menikmati kebersamaan pada malam yang indah itu. Berapa banyak pernikahan yang hancur gara-gara persoalan sepele? Berapa banyak pernikahan yang terjadi karena hal-hal 'ayam atau bebek"?</a:t>
            </a:r>
          </a:p>
          <a:p>
            <a:pPr eaLnBrk="1" hangingPunct="1">
              <a:lnSpc>
                <a:spcPct val="170000"/>
              </a:lnSpc>
              <a:buFont typeface="Wingdings" pitchFamily="2" charset="2"/>
              <a:buNone/>
            </a:pPr>
            <a:r>
              <a:rPr lang="en-US" sz="1600" smtClean="0"/>
              <a:t> </a:t>
            </a:r>
          </a:p>
          <a:p>
            <a:pPr eaLnBrk="1" hangingPunct="1">
              <a:lnSpc>
                <a:spcPct val="170000"/>
              </a:lnSpc>
              <a:buFont typeface="Wingdings" pitchFamily="2" charset="2"/>
              <a:buNone/>
            </a:pPr>
            <a:r>
              <a:rPr lang="en-US" sz="1600" smtClean="0"/>
              <a:t>Ketika kita memahami cerita tersebut, kita akan ingat apa yang menjadi prioritas kita. Pernikahan jauh lebih penting ketimbang mencari siapa yang benar tentang apakah itu ayam atau bebek. Lagi pula, betapa sering kita merasa yakin. amat sangat mantap, mutlak, bahwa kita benar, namun belakangan ternyata kita salah?</a:t>
            </a:r>
          </a:p>
          <a:p>
            <a:pPr eaLnBrk="1" hangingPunct="1">
              <a:lnSpc>
                <a:spcPct val="170000"/>
              </a:lnSpc>
              <a:buFont typeface="Wingdings" pitchFamily="2" charset="2"/>
              <a:buNone/>
            </a:pPr>
            <a:r>
              <a:rPr lang="en-US" sz="1600" smtClean="0"/>
              <a:t> </a:t>
            </a:r>
          </a:p>
          <a:p>
            <a:pPr eaLnBrk="1" hangingPunct="1">
              <a:lnSpc>
                <a:spcPct val="170000"/>
              </a:lnSpc>
              <a:buFont typeface="Wingdings" pitchFamily="2" charset="2"/>
              <a:buNone/>
            </a:pPr>
            <a:r>
              <a:rPr lang="en-US" sz="1600" smtClean="0"/>
              <a:t>Lho, siapa tahu? Mungkin saja itu adalah ayam yang direkaya genetik sehingga bersuara seperti bebek?</a:t>
            </a:r>
          </a:p>
          <a:p>
            <a:pPr eaLnBrk="1" hangingPunct="1">
              <a:lnSpc>
                <a:spcPct val="170000"/>
              </a:lnSpc>
            </a:pPr>
            <a:endParaRPr lang="en-US" sz="16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TotalTime>
  <Words>299</Words>
  <Application>Microsoft Office PowerPoint</Application>
  <PresentationFormat>On-screen Show (4:3)</PresentationFormat>
  <Paragraphs>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Slide 1</vt:lpstr>
      <vt:lpstr>Apa itu bijaksana ???</vt:lpstr>
      <vt:lpstr>Cara untuk menjadi bijaksna</vt:lpstr>
      <vt:lpstr>manfaat menjadi orang bijaksana</vt:lpstr>
      <vt:lpstr>Kata-kata bijak </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bijaksana</dc:title>
  <dc:creator>Cus</dc:creator>
  <cp:lastModifiedBy>anin</cp:lastModifiedBy>
  <cp:revision>53</cp:revision>
  <dcterms:created xsi:type="dcterms:W3CDTF">2013-07-26T09:50:58Z</dcterms:created>
  <dcterms:modified xsi:type="dcterms:W3CDTF">2014-07-11T09:00:46Z</dcterms:modified>
</cp:coreProperties>
</file>