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67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64" r:id="rId13"/>
    <p:sldId id="271" r:id="rId14"/>
    <p:sldId id="268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6492-94BE-40DF-B838-319616DA2FA9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4A9B8-BB4B-4125-A59D-DD7C686E31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422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2C8D8-C215-4E04-8524-2D6D6C529729}" type="slidenum">
              <a:rPr lang="id-ID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D82F-B9D6-4071-979F-6B32FD22E7E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8DB5D-A2CB-4E97-9581-D6D8172B29C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FC9-F27B-4DDB-A247-CD2BFD29131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05BCC-2319-4C36-8B22-8C582579A5F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4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D584-63FC-4AAC-B8A9-0906E345F78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A6C3-1F88-4A3D-997E-B70091CD527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1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CEF3-9EA7-4011-867A-2D00E6AACC8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B1C-EAB2-45CA-AC21-ECD5BAE40F9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17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0041-F3D6-49A8-884E-7EDAD6CE3C01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7653-9CF5-4B0C-8681-3A1377B3AAF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14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40130-43DF-44A8-A750-EA225F61D7C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1DED-88D4-4515-8694-104F0B19A95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31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9DEE-5662-4687-B910-78678C21A61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B8BF0-9E0A-47E1-970B-9061AC4959D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92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1EAB-3C12-4E97-BF6C-A25174E0E0C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CD9F-7231-4FDB-8FBF-6BE8D483E81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67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CCDA3-47A5-4136-9580-6AF492F2165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8FF3A-AB46-4ADC-BAB4-77DCD8BA60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37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3C48-8CED-481A-BC00-E6D27B69019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11FF-FDF3-4DC1-9454-6842F1BB996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71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E1E4-0625-46C6-97FF-A11FF861F13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4760-7985-416D-8B28-A3495B08267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NUL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B026CF-AE21-4460-A3E9-886E5489D93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ED8ADC3-69D0-482F-B921-9A900CF6630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268F53-C899-4579-8972-C479C8F6360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FE99DD-F7AB-4059-B483-14EB374903E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2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MENGAUDIT TUJUAN DIRI, METODA SMART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id-ID" b="1" dirty="0" smtClean="0">
                <a:solidFill>
                  <a:schemeClr val="bg1"/>
                </a:solidFill>
              </a:rPr>
              <a:t> KE 3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DA SAFITRI M M.SI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 FAKULTAS</a:t>
            </a:r>
            <a:r>
              <a:rPr lang="id-ID" b="1" dirty="0">
                <a:solidFill>
                  <a:schemeClr val="bg1"/>
                </a:solidFill>
              </a:rPr>
              <a:t> </a:t>
            </a:r>
            <a:r>
              <a:rPr lang="id-ID" b="1" dirty="0" smtClean="0">
                <a:solidFill>
                  <a:schemeClr val="bg1"/>
                </a:solidFill>
              </a:rPr>
              <a:t>PSIKOLOGI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67200" y="1752600"/>
            <a:ext cx="4114800" cy="170216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MENGAUDIT DIRI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36382678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Panggilan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id-ID" dirty="0"/>
          </a:p>
          <a:p>
            <a:pPr lvl="0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penilain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id-ID" dirty="0"/>
          </a:p>
          <a:p>
            <a:pPr lvl="0"/>
            <a:r>
              <a:rPr lang="en-US" dirty="0" err="1"/>
              <a:t>Jalankan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Munculkan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rencana</a:t>
            </a:r>
            <a:endParaRPr lang="id-ID" dirty="0"/>
          </a:p>
          <a:p>
            <a:pPr lvl="0"/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 smtClean="0"/>
              <a:t>sasar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/>
              <a:t>yang riel</a:t>
            </a:r>
            <a:endParaRPr lang="id-ID" dirty="0"/>
          </a:p>
          <a:p>
            <a:pPr lvl="0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id-ID" dirty="0"/>
          </a:p>
          <a:p>
            <a:pPr lvl="0"/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Fleksibel</a:t>
            </a:r>
            <a:endParaRPr lang="id-ID" dirty="0"/>
          </a:p>
          <a:p>
            <a:pPr lvl="0"/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gairah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0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sasar</a:t>
            </a:r>
            <a:r>
              <a:rPr lang="id-ID" dirty="0"/>
              <a:t>a</a:t>
            </a:r>
            <a:r>
              <a:rPr lang="en-US" dirty="0"/>
              <a:t>n </a:t>
            </a:r>
            <a:r>
              <a:rPr lang="en-US" dirty="0" err="1"/>
              <a:t>Hidup</a:t>
            </a:r>
            <a:r>
              <a:rPr lang="en-US" dirty="0"/>
              <a:t> : </a:t>
            </a:r>
            <a:r>
              <a:rPr lang="en-US" dirty="0" smtClean="0">
                <a:solidFill>
                  <a:srgbClr val="FF0000"/>
                </a:solidFill>
              </a:rPr>
              <a:t>SMART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jelas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= </a:t>
            </a:r>
            <a:r>
              <a:rPr lang="en-US" dirty="0" err="1"/>
              <a:t>Measurabele</a:t>
            </a:r>
            <a:r>
              <a:rPr lang="en-US" dirty="0"/>
              <a:t>, </a:t>
            </a:r>
            <a:r>
              <a:rPr lang="en-US" dirty="0" err="1" smtClean="0"/>
              <a:t>bisa</a:t>
            </a:r>
            <a:r>
              <a:rPr lang="id-ID" dirty="0" smtClean="0"/>
              <a:t> </a:t>
            </a:r>
            <a:r>
              <a:rPr lang="en-US" dirty="0" err="1" smtClean="0"/>
              <a:t>diukur</a:t>
            </a:r>
            <a:r>
              <a:rPr lang="en-US" dirty="0"/>
              <a:t>. </a:t>
            </a:r>
            <a:r>
              <a:rPr lang="en-US" dirty="0" err="1" smtClean="0"/>
              <a:t>Sasar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 smtClean="0"/>
              <a:t>sasar</a:t>
            </a:r>
            <a:r>
              <a:rPr lang="id-ID" dirty="0" smtClean="0"/>
              <a:t>a</a:t>
            </a:r>
            <a:r>
              <a:rPr lang="en-US" dirty="0" smtClean="0"/>
              <a:t>n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/>
              <a:t>= Attainable (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dijangkau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R </a:t>
            </a:r>
            <a:r>
              <a:rPr lang="en-US" dirty="0"/>
              <a:t>= relevant,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id-ID" dirty="0"/>
          </a:p>
          <a:p>
            <a:r>
              <a:rPr lang="en-US" dirty="0">
                <a:solidFill>
                  <a:srgbClr val="FF0000"/>
                </a:solidFill>
              </a:rPr>
              <a:t>T </a:t>
            </a:r>
            <a:r>
              <a:rPr lang="en-US" dirty="0"/>
              <a:t>= Time, </a:t>
            </a:r>
            <a:r>
              <a:rPr lang="en-US" dirty="0" err="1"/>
              <a:t>waktu</a:t>
            </a:r>
            <a:r>
              <a:rPr lang="en-US" dirty="0"/>
              <a:t>. Proses </a:t>
            </a:r>
            <a:r>
              <a:rPr lang="en-US" dirty="0" err="1"/>
              <a:t>pencapaiannya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86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Jawablah Latihan Soal d bawah 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Apa Tujuan Hidup itu</a:t>
            </a:r>
          </a:p>
          <a:p>
            <a:r>
              <a:rPr lang="id-ID" dirty="0" smtClean="0"/>
              <a:t>2. Tuliskan tujuan hidup Sdr berdasarkan metoda SMART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368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1979613" y="2420938"/>
            <a:ext cx="5040312" cy="3168650"/>
          </a:xfrm>
          <a:prstGeom prst="star16">
            <a:avLst>
              <a:gd name="adj" fmla="val 37500"/>
            </a:avLst>
          </a:prstGeom>
          <a:solidFill>
            <a:srgbClr val="FF3300">
              <a:alpha val="8901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>
                <a:latin typeface="Comic Sans MS" pitchFamily="66" charset="0"/>
              </a:rPr>
              <a:t>Terima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200" b="1" dirty="0" err="1">
                <a:latin typeface="Comic Sans MS" pitchFamily="66" charset="0"/>
              </a:rPr>
              <a:t>Kasih</a:t>
            </a:r>
            <a:endParaRPr lang="en-US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5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2590801"/>
            <a:ext cx="8229600" cy="1371600"/>
          </a:xfrm>
        </p:spPr>
        <p:txBody>
          <a:bodyPr/>
          <a:lstStyle/>
          <a:p>
            <a:r>
              <a:rPr lang="id-ID" dirty="0"/>
              <a:t>Mampu  </a:t>
            </a:r>
            <a:r>
              <a:rPr lang="en-US" dirty="0" err="1"/>
              <a:t>mengenali</a:t>
            </a:r>
            <a:r>
              <a:rPr lang="en-US" dirty="0"/>
              <a:t>,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id-ID" dirty="0"/>
              <a:t>diri dengan mengaudit diri</a:t>
            </a:r>
            <a:endParaRPr lang="id-ID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127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838200"/>
            <a:ext cx="5867400" cy="685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APA YANG HARUS DIAUDIT ?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2133600"/>
            <a:ext cx="5867400" cy="68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dirty="0" smtClean="0"/>
              <a:t>DIRI SENDIRI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686698" y="4003964"/>
            <a:ext cx="6695301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1. T</a:t>
            </a:r>
            <a:r>
              <a:rPr lang="en-US" sz="3200" dirty="0" err="1" smtClean="0"/>
              <a:t>ujuan</a:t>
            </a:r>
            <a:r>
              <a:rPr lang="en-US" sz="3200" dirty="0" smtClean="0"/>
              <a:t> </a:t>
            </a:r>
            <a:r>
              <a:rPr lang="en-US" sz="3200" dirty="0" err="1"/>
              <a:t>hidup</a:t>
            </a:r>
            <a:r>
              <a:rPr lang="en-US" sz="3200" dirty="0" smtClean="0"/>
              <a:t>,</a:t>
            </a:r>
            <a:endParaRPr lang="id-ID" sz="3200" dirty="0"/>
          </a:p>
          <a:p>
            <a:r>
              <a:rPr lang="id-ID" sz="3200" dirty="0" smtClean="0"/>
              <a:t>2.  </a:t>
            </a:r>
            <a:r>
              <a:rPr lang="id-ID" sz="3200" dirty="0" err="1"/>
              <a:t>K</a:t>
            </a:r>
            <a:r>
              <a:rPr lang="en-US" sz="3200" dirty="0" err="1" smtClean="0"/>
              <a:t>ebiasaan</a:t>
            </a:r>
            <a:r>
              <a:rPr lang="en-US" sz="3200" dirty="0" smtClean="0"/>
              <a:t> </a:t>
            </a:r>
            <a:r>
              <a:rPr lang="en-US" sz="3200" dirty="0" err="1"/>
              <a:t>sehari-hari</a:t>
            </a:r>
            <a:r>
              <a:rPr lang="en-US" sz="3200" dirty="0"/>
              <a:t>, </a:t>
            </a:r>
            <a:endParaRPr lang="id-ID" sz="3200" dirty="0" smtClean="0"/>
          </a:p>
          <a:p>
            <a:r>
              <a:rPr lang="id-ID" sz="3200" dirty="0" smtClean="0"/>
              <a:t>3. </a:t>
            </a:r>
            <a:r>
              <a:rPr lang="id-ID" sz="3200" dirty="0"/>
              <a:t>O</a:t>
            </a:r>
            <a:r>
              <a:rPr lang="en-US" sz="3200" dirty="0" smtClean="0"/>
              <a:t>rang-orang </a:t>
            </a:r>
            <a:r>
              <a:rPr lang="en-US" sz="3200" dirty="0"/>
              <a:t>yang </a:t>
            </a:r>
            <a:r>
              <a:rPr lang="en-US" sz="3200" dirty="0" err="1"/>
              <a:t>sehari-harinya</a:t>
            </a:r>
            <a:r>
              <a:rPr lang="en-US" sz="3200" dirty="0"/>
              <a:t> </a:t>
            </a:r>
            <a:r>
              <a:rPr lang="en-US" sz="3200" dirty="0" err="1" smtClean="0"/>
              <a:t>berinteraksi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endParaRPr lang="id-ID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/>
              <a:t>kita</a:t>
            </a:r>
            <a:r>
              <a:rPr lang="en-US" sz="3200" dirty="0"/>
              <a:t> ( </a:t>
            </a:r>
            <a:r>
              <a:rPr lang="en-US" sz="3200" dirty="0" err="1"/>
              <a:t>lingkungan</a:t>
            </a:r>
            <a:endParaRPr lang="id-ID" sz="3200" dirty="0"/>
          </a:p>
        </p:txBody>
      </p:sp>
      <p:sp>
        <p:nvSpPr>
          <p:cNvPr id="6" name="Down Arrow 5"/>
          <p:cNvSpPr/>
          <p:nvPr/>
        </p:nvSpPr>
        <p:spPr>
          <a:xfrm>
            <a:off x="4219012" y="1516743"/>
            <a:ext cx="886387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4371412" y="2819400"/>
            <a:ext cx="886387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Left Arrow 7"/>
          <p:cNvSpPr/>
          <p:nvPr/>
        </p:nvSpPr>
        <p:spPr>
          <a:xfrm>
            <a:off x="5486400" y="317744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6930571" y="2975401"/>
            <a:ext cx="107292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d-ID" sz="2400" dirty="0" smtClean="0"/>
              <a:t>ALAT</a:t>
            </a:r>
            <a:br>
              <a:rPr lang="id-ID" sz="2400" dirty="0" smtClean="0"/>
            </a:br>
            <a:r>
              <a:rPr lang="id-ID" sz="2400" dirty="0" smtClean="0"/>
              <a:t>BANTU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586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HIDUP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“</a:t>
            </a:r>
            <a:r>
              <a:rPr lang="en-US" dirty="0">
                <a:solidFill>
                  <a:srgbClr val="FF0000"/>
                </a:solidFill>
              </a:rPr>
              <a:t>Goal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dibagai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</a:t>
            </a:r>
            <a:endParaRPr lang="id-ID" dirty="0"/>
          </a:p>
          <a:p>
            <a:pPr>
              <a:buFont typeface="Wingdings" pitchFamily="2" charset="2"/>
              <a:buChar char="ü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endParaRPr lang="id-ID" dirty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id-ID" dirty="0" smtClean="0"/>
              <a:t> ( target/sasaran)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64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Mengaudit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Hidup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sekian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jalani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gairah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. </a:t>
            </a:r>
            <a:endParaRPr lang="id-ID" dirty="0" err="1" smtClean="0"/>
          </a:p>
          <a:p>
            <a:pPr>
              <a:buFont typeface="Wingdings" pitchFamily="2" charset="2"/>
              <a:buChar char="q"/>
            </a:pPr>
            <a:r>
              <a:rPr lang="id-ID" dirty="0" err="1"/>
              <a:t>A</a:t>
            </a:r>
            <a:r>
              <a:rPr lang="en-US" dirty="0" smtClean="0"/>
              <a:t>da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gairah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 </a:t>
            </a: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pula </a:t>
            </a:r>
            <a:r>
              <a:rPr lang="en-US" dirty="0" err="1"/>
              <a:t>gairah</a:t>
            </a:r>
            <a:r>
              <a:rPr lang="en-US" dirty="0"/>
              <a:t> </a:t>
            </a:r>
            <a:r>
              <a:rPr lang="en-US" dirty="0" err="1"/>
              <a:t>kita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65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/>
              <a:t>menyerap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bidangnya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yang  </a:t>
            </a:r>
            <a:r>
              <a:rPr lang="en-US" dirty="0" err="1" smtClean="0"/>
              <a:t>ada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/>
              <a:t>Dapat</a:t>
            </a:r>
            <a:r>
              <a:rPr lang="en-US" dirty="0"/>
              <a:t> focus/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melangkah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25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</a:t>
            </a:r>
            <a:r>
              <a:rPr lang="en-US" dirty="0" err="1" smtClean="0"/>
              <a:t>Rohn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67818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“</a:t>
            </a:r>
            <a:r>
              <a:rPr lang="id-ID" sz="4000" dirty="0" err="1" smtClean="0"/>
              <a:t>B</a:t>
            </a:r>
            <a:r>
              <a:rPr lang="en-US" sz="4000" dirty="0" err="1" smtClean="0"/>
              <a:t>elajarlah</a:t>
            </a:r>
            <a:r>
              <a:rPr lang="en-US" sz="4000" dirty="0" smtClean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orang yang </a:t>
            </a:r>
            <a:r>
              <a:rPr lang="en-US" sz="4000" dirty="0" err="1"/>
              <a:t>bahagia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apa</a:t>
            </a:r>
            <a:r>
              <a:rPr lang="en-US" sz="4000" dirty="0"/>
              <a:t> yang </a:t>
            </a:r>
            <a:r>
              <a:rPr lang="en-US" sz="4000" dirty="0" err="1"/>
              <a:t>dimilki</a:t>
            </a:r>
            <a:r>
              <a:rPr lang="en-US" sz="4000" dirty="0"/>
              <a:t> </a:t>
            </a:r>
            <a:r>
              <a:rPr lang="en-US" sz="4000" dirty="0" err="1"/>
              <a:t>sementara</a:t>
            </a:r>
            <a:r>
              <a:rPr lang="en-US" sz="4000" dirty="0"/>
              <a:t> </a:t>
            </a:r>
            <a:r>
              <a:rPr lang="en-US" sz="4000" dirty="0" err="1"/>
              <a:t>Anda</a:t>
            </a:r>
            <a:r>
              <a:rPr lang="en-US" sz="4000" dirty="0"/>
              <a:t> </a:t>
            </a:r>
            <a:r>
              <a:rPr lang="en-US" sz="4000" dirty="0" err="1"/>
              <a:t>tetap</a:t>
            </a:r>
            <a:r>
              <a:rPr lang="en-US" sz="4000" dirty="0"/>
              <a:t> </a:t>
            </a:r>
            <a:r>
              <a:rPr lang="en-US" sz="4000" dirty="0" err="1"/>
              <a:t>berusaha</a:t>
            </a:r>
            <a:r>
              <a:rPr lang="en-US" sz="4000" dirty="0"/>
              <a:t> </a:t>
            </a:r>
            <a:r>
              <a:rPr lang="en-US" sz="4000" dirty="0" err="1"/>
              <a:t>mendapatkan</a:t>
            </a:r>
            <a:r>
              <a:rPr lang="en-US" sz="4000" dirty="0"/>
              <a:t> </a:t>
            </a:r>
            <a:r>
              <a:rPr lang="en-US" sz="4000" dirty="0" err="1"/>
              <a:t>apa</a:t>
            </a:r>
            <a:r>
              <a:rPr lang="en-US" sz="4000" dirty="0"/>
              <a:t> yang </a:t>
            </a:r>
            <a:r>
              <a:rPr lang="en-US" sz="4000" dirty="0" err="1"/>
              <a:t>masih</a:t>
            </a:r>
            <a:r>
              <a:rPr lang="en-US" sz="4000" dirty="0"/>
              <a:t> </a:t>
            </a:r>
            <a:r>
              <a:rPr lang="en-US" sz="4000" dirty="0" err="1"/>
              <a:t>belum</a:t>
            </a:r>
            <a:r>
              <a:rPr lang="en-US" sz="4000" dirty="0"/>
              <a:t> </a:t>
            </a:r>
            <a:r>
              <a:rPr lang="en-US" sz="4000" dirty="0" err="1"/>
              <a:t>dimiliki</a:t>
            </a:r>
            <a:r>
              <a:rPr lang="en-US" sz="4000" dirty="0"/>
              <a:t>”.</a:t>
            </a:r>
            <a:endParaRPr lang="id-ID" sz="4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47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diaudit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1).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sebetulnya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anagan-angan</a:t>
            </a:r>
            <a:r>
              <a:rPr lang="en-US" dirty="0"/>
              <a:t> </a:t>
            </a:r>
            <a:r>
              <a:rPr lang="en-US" dirty="0" err="1"/>
              <a:t>belaka</a:t>
            </a:r>
            <a:r>
              <a:rPr lang="en-US" dirty="0"/>
              <a:t>.  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2).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kecocokan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 smtClean="0"/>
              <a:t>rii</a:t>
            </a:r>
            <a:r>
              <a:rPr lang="id-ID" dirty="0" smtClean="0"/>
              <a:t>l.</a:t>
            </a:r>
            <a:r>
              <a:rPr lang="en-US" dirty="0" smtClean="0"/>
              <a:t> </a:t>
            </a:r>
            <a:r>
              <a:rPr lang="en-US" dirty="0"/>
              <a:t>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meleset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 self understanding)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3).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penahapan</a:t>
            </a:r>
            <a:r>
              <a:rPr lang="en-US" dirty="0"/>
              <a:t>, proses,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tangga-tangga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tempuh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 smtClean="0"/>
              <a:t>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06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6777317" cy="3508977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dirty="0" err="1"/>
              <a:t>Bagaimana</a:t>
            </a:r>
            <a:r>
              <a:rPr lang="en-US" sz="5400" dirty="0"/>
              <a:t> </a:t>
            </a:r>
            <a:r>
              <a:rPr lang="en-US" sz="5400" dirty="0" err="1"/>
              <a:t>Membuat</a:t>
            </a:r>
            <a:r>
              <a:rPr lang="en-US" sz="5400" dirty="0"/>
              <a:t> </a:t>
            </a:r>
            <a:r>
              <a:rPr lang="en-US" sz="5400" dirty="0" err="1"/>
              <a:t>Tujuan</a:t>
            </a:r>
            <a:r>
              <a:rPr lang="en-US" sz="5400" dirty="0"/>
              <a:t> </a:t>
            </a:r>
            <a:r>
              <a:rPr lang="en-US" sz="5400" dirty="0" err="1"/>
              <a:t>Hidup</a:t>
            </a:r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val="40302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599</TotalTime>
  <Words>404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Austin</vt:lpstr>
      <vt:lpstr>Office Theme</vt:lpstr>
      <vt:lpstr>MENGAUDIT DIRI</vt:lpstr>
      <vt:lpstr>KEMAMPUAN AKHIR YANG DIHARAPKAN</vt:lpstr>
      <vt:lpstr>PowerPoint Presentation</vt:lpstr>
      <vt:lpstr>TUJUAN HIDUP</vt:lpstr>
      <vt:lpstr>Mengapa Perlu Mengaudit Tujuan Hidup</vt:lpstr>
      <vt:lpstr>Tujuan Hidup terkait dengan :</vt:lpstr>
      <vt:lpstr>Jim Rohn</vt:lpstr>
      <vt:lpstr>Apa yang perlu diaudit  dari tujuan hidup</vt:lpstr>
      <vt:lpstr>PowerPoint Presentation</vt:lpstr>
      <vt:lpstr>Yang harus diperhatikan dalam membuat tujuan hidup</vt:lpstr>
      <vt:lpstr>Perumusan sasaran Hidup : SMART</vt:lpstr>
      <vt:lpstr>Jawablah Latihan Soal d bawah ini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MENGAUDIT DIRI</dc:title>
  <dc:creator>User</dc:creator>
  <cp:lastModifiedBy>Windows User</cp:lastModifiedBy>
  <cp:revision>15</cp:revision>
  <dcterms:created xsi:type="dcterms:W3CDTF">2016-04-01T05:35:36Z</dcterms:created>
  <dcterms:modified xsi:type="dcterms:W3CDTF">2017-09-28T04:39:51Z</dcterms:modified>
</cp:coreProperties>
</file>