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Default Extension="mp3" ContentType="audio/unknown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6" r:id="rId3"/>
    <p:sldId id="257" r:id="rId4"/>
    <p:sldId id="258" r:id="rId5"/>
    <p:sldId id="263" r:id="rId6"/>
    <p:sldId id="260" r:id="rId7"/>
    <p:sldId id="264" r:id="rId8"/>
    <p:sldId id="265" r:id="rId9"/>
    <p:sldId id="266" r:id="rId10"/>
    <p:sldId id="267" r:id="rId11"/>
    <p:sldId id="271" r:id="rId12"/>
    <p:sldId id="268" r:id="rId13"/>
    <p:sldId id="272" r:id="rId14"/>
    <p:sldId id="269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20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5865B-B0E7-428A-AEED-5B0F8B94ACB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D3C5F4C9-6BC3-4829-AA93-B2EFE919D6D7}">
      <dgm:prSet phldrT="[Text]" custT="1"/>
      <dgm:spPr/>
      <dgm:t>
        <a:bodyPr/>
        <a:lstStyle/>
        <a:p>
          <a:r>
            <a:rPr lang="en-US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ADE</a:t>
          </a:r>
          <a:endParaRPr lang="en-US" sz="5400" dirty="0">
            <a:solidFill>
              <a:srgbClr val="FFFF00"/>
            </a:solidFill>
          </a:endParaRPr>
        </a:p>
      </dgm:t>
    </dgm:pt>
    <dgm:pt modelId="{92C705E2-A781-404A-AB75-2B08E46576E4}" type="parTrans" cxnId="{69010604-F98E-4A02-A212-239466EE8D4F}">
      <dgm:prSet/>
      <dgm:spPr/>
      <dgm:t>
        <a:bodyPr/>
        <a:lstStyle/>
        <a:p>
          <a:endParaRPr lang="en-US"/>
        </a:p>
      </dgm:t>
    </dgm:pt>
    <dgm:pt modelId="{B0DB7980-B877-4749-9B50-84563AF33A7A}" type="sibTrans" cxnId="{69010604-F98E-4A02-A212-239466EE8D4F}">
      <dgm:prSet/>
      <dgm:spPr/>
      <dgm:t>
        <a:bodyPr/>
        <a:lstStyle/>
        <a:p>
          <a:endParaRPr lang="en-US"/>
        </a:p>
      </dgm:t>
    </dgm:pt>
    <dgm:pt modelId="{563CD138-7516-4DCA-BCDB-05C3BE888EB0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INDRI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F8318035-DE3B-4033-8544-C2B6B9678300}" type="parTrans" cxnId="{15872B8F-3054-4FC4-BF36-A5A335C36550}">
      <dgm:prSet/>
      <dgm:spPr/>
      <dgm:t>
        <a:bodyPr/>
        <a:lstStyle/>
        <a:p>
          <a:endParaRPr lang="en-US"/>
        </a:p>
      </dgm:t>
    </dgm:pt>
    <dgm:pt modelId="{9288AE8C-5591-4022-95EE-13569CCC7862}" type="sibTrans" cxnId="{15872B8F-3054-4FC4-BF36-A5A335C36550}">
      <dgm:prSet/>
      <dgm:spPr/>
      <dgm:t>
        <a:bodyPr/>
        <a:lstStyle/>
        <a:p>
          <a:endParaRPr lang="en-US"/>
        </a:p>
      </dgm:t>
    </dgm:pt>
    <dgm:pt modelId="{6E966F01-D924-45D7-A602-5268D7105C5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CINDY</a:t>
          </a:r>
          <a:endParaRPr lang="en-US" dirty="0">
            <a:solidFill>
              <a:schemeClr val="tx1"/>
            </a:solidFill>
          </a:endParaRPr>
        </a:p>
      </dgm:t>
    </dgm:pt>
    <dgm:pt modelId="{DE9EF8C4-E3D2-4041-9AA1-35D5FC94AB2F}" type="parTrans" cxnId="{86B31AAF-8D12-4C02-8677-B4F3F74F2667}">
      <dgm:prSet/>
      <dgm:spPr/>
      <dgm:t>
        <a:bodyPr/>
        <a:lstStyle/>
        <a:p>
          <a:endParaRPr lang="en-US"/>
        </a:p>
      </dgm:t>
    </dgm:pt>
    <dgm:pt modelId="{FA61E53E-2ED0-4EE1-8986-9E36CCE98490}" type="sibTrans" cxnId="{86B31AAF-8D12-4C02-8677-B4F3F74F2667}">
      <dgm:prSet/>
      <dgm:spPr/>
      <dgm:t>
        <a:bodyPr/>
        <a:lstStyle/>
        <a:p>
          <a:endParaRPr lang="en-US"/>
        </a:p>
      </dgm:t>
    </dgm:pt>
    <dgm:pt modelId="{1CF3603F-2831-4CE6-A301-BC954DB32BE1}" type="pres">
      <dgm:prSet presAssocID="{2825865B-B0E7-428A-AEED-5B0F8B94ACB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A665D6-5D22-4DB5-B381-502D5A567F53}" type="pres">
      <dgm:prSet presAssocID="{D3C5F4C9-6BC3-4829-AA93-B2EFE919D6D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C6BD8-D680-4A66-BF85-57285EA878FF}" type="pres">
      <dgm:prSet presAssocID="{D3C5F4C9-6BC3-4829-AA93-B2EFE919D6D7}" presName="gear1srcNode" presStyleLbl="node1" presStyleIdx="0" presStyleCnt="3"/>
      <dgm:spPr/>
      <dgm:t>
        <a:bodyPr/>
        <a:lstStyle/>
        <a:p>
          <a:endParaRPr lang="en-US"/>
        </a:p>
      </dgm:t>
    </dgm:pt>
    <dgm:pt modelId="{DC650894-8C9E-4D89-BEC5-1A13F863F9CD}" type="pres">
      <dgm:prSet presAssocID="{D3C5F4C9-6BC3-4829-AA93-B2EFE919D6D7}" presName="gear1dstNode" presStyleLbl="node1" presStyleIdx="0" presStyleCnt="3"/>
      <dgm:spPr/>
      <dgm:t>
        <a:bodyPr/>
        <a:lstStyle/>
        <a:p>
          <a:endParaRPr lang="en-US"/>
        </a:p>
      </dgm:t>
    </dgm:pt>
    <dgm:pt modelId="{3ED2A373-F35F-40AF-95F6-62A9439BEE3C}" type="pres">
      <dgm:prSet presAssocID="{563CD138-7516-4DCA-BCDB-05C3BE888EB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46FB5-EC56-44C6-A1C6-AB36FAD46DA7}" type="pres">
      <dgm:prSet presAssocID="{563CD138-7516-4DCA-BCDB-05C3BE888EB0}" presName="gear2srcNode" presStyleLbl="node1" presStyleIdx="1" presStyleCnt="3"/>
      <dgm:spPr/>
      <dgm:t>
        <a:bodyPr/>
        <a:lstStyle/>
        <a:p>
          <a:endParaRPr lang="en-US"/>
        </a:p>
      </dgm:t>
    </dgm:pt>
    <dgm:pt modelId="{A85344AC-C787-4AAE-8E5B-3F4CCF2703F3}" type="pres">
      <dgm:prSet presAssocID="{563CD138-7516-4DCA-BCDB-05C3BE888EB0}" presName="gear2dstNode" presStyleLbl="node1" presStyleIdx="1" presStyleCnt="3"/>
      <dgm:spPr/>
      <dgm:t>
        <a:bodyPr/>
        <a:lstStyle/>
        <a:p>
          <a:endParaRPr lang="en-US"/>
        </a:p>
      </dgm:t>
    </dgm:pt>
    <dgm:pt modelId="{6CAF7C6E-264C-46C8-BA7B-F6484E01780A}" type="pres">
      <dgm:prSet presAssocID="{6E966F01-D924-45D7-A602-5268D7105C52}" presName="gear3" presStyleLbl="node1" presStyleIdx="2" presStyleCnt="3" custAng="459180"/>
      <dgm:spPr/>
      <dgm:t>
        <a:bodyPr/>
        <a:lstStyle/>
        <a:p>
          <a:endParaRPr lang="en-US"/>
        </a:p>
      </dgm:t>
    </dgm:pt>
    <dgm:pt modelId="{2DB42CA7-59CC-4233-941C-B15304FDB8A0}" type="pres">
      <dgm:prSet presAssocID="{6E966F01-D924-45D7-A602-5268D7105C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C1B9A-2842-4AAB-B370-67010F0CDFA3}" type="pres">
      <dgm:prSet presAssocID="{6E966F01-D924-45D7-A602-5268D7105C52}" presName="gear3srcNode" presStyleLbl="node1" presStyleIdx="2" presStyleCnt="3"/>
      <dgm:spPr/>
      <dgm:t>
        <a:bodyPr/>
        <a:lstStyle/>
        <a:p>
          <a:endParaRPr lang="en-US"/>
        </a:p>
      </dgm:t>
    </dgm:pt>
    <dgm:pt modelId="{464CD65B-A475-4435-A2B2-9FE15667038E}" type="pres">
      <dgm:prSet presAssocID="{6E966F01-D924-45D7-A602-5268D7105C52}" presName="gear3dstNode" presStyleLbl="node1" presStyleIdx="2" presStyleCnt="3"/>
      <dgm:spPr/>
      <dgm:t>
        <a:bodyPr/>
        <a:lstStyle/>
        <a:p>
          <a:endParaRPr lang="en-US"/>
        </a:p>
      </dgm:t>
    </dgm:pt>
    <dgm:pt modelId="{7805E448-DF69-4F28-87F6-898F8F6F05F7}" type="pres">
      <dgm:prSet presAssocID="{B0DB7980-B877-4749-9B50-84563AF33A7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914893D-A0D5-493A-906C-91061411E3C6}" type="pres">
      <dgm:prSet presAssocID="{9288AE8C-5591-4022-95EE-13569CCC78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31C150F-8708-42B2-92C9-280CB4946326}" type="pres">
      <dgm:prSet presAssocID="{FA61E53E-2ED0-4EE1-8986-9E36CCE9849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C8D0966-507E-41D8-AA33-09D5B122B65A}" type="presOf" srcId="{FA61E53E-2ED0-4EE1-8986-9E36CCE98490}" destId="{331C150F-8708-42B2-92C9-280CB4946326}" srcOrd="0" destOrd="0" presId="urn:microsoft.com/office/officeart/2005/8/layout/gear1"/>
    <dgm:cxn modelId="{7830D7EA-F0BB-4E7D-ACE8-0BACCD22E6A2}" type="presOf" srcId="{563CD138-7516-4DCA-BCDB-05C3BE888EB0}" destId="{A85344AC-C787-4AAE-8E5B-3F4CCF2703F3}" srcOrd="2" destOrd="0" presId="urn:microsoft.com/office/officeart/2005/8/layout/gear1"/>
    <dgm:cxn modelId="{45AE2570-14F5-4249-97E6-9BE7354FB985}" type="presOf" srcId="{B0DB7980-B877-4749-9B50-84563AF33A7A}" destId="{7805E448-DF69-4F28-87F6-898F8F6F05F7}" srcOrd="0" destOrd="0" presId="urn:microsoft.com/office/officeart/2005/8/layout/gear1"/>
    <dgm:cxn modelId="{FFB97D77-B893-4B4F-B346-B9002C3727BF}" type="presOf" srcId="{563CD138-7516-4DCA-BCDB-05C3BE888EB0}" destId="{88646FB5-EC56-44C6-A1C6-AB36FAD46DA7}" srcOrd="1" destOrd="0" presId="urn:microsoft.com/office/officeart/2005/8/layout/gear1"/>
    <dgm:cxn modelId="{560C707D-6B25-42E6-A622-3743D3421441}" type="presOf" srcId="{D3C5F4C9-6BC3-4829-AA93-B2EFE919D6D7}" destId="{91A665D6-5D22-4DB5-B381-502D5A567F53}" srcOrd="0" destOrd="0" presId="urn:microsoft.com/office/officeart/2005/8/layout/gear1"/>
    <dgm:cxn modelId="{A331A78C-B9A0-4D23-8C77-680369C785AE}" type="presOf" srcId="{D3C5F4C9-6BC3-4829-AA93-B2EFE919D6D7}" destId="{DC650894-8C9E-4D89-BEC5-1A13F863F9CD}" srcOrd="2" destOrd="0" presId="urn:microsoft.com/office/officeart/2005/8/layout/gear1"/>
    <dgm:cxn modelId="{AEA50C02-64D5-47E8-B3EC-38B2DC7FF8F8}" type="presOf" srcId="{6E966F01-D924-45D7-A602-5268D7105C52}" destId="{2DB42CA7-59CC-4233-941C-B15304FDB8A0}" srcOrd="1" destOrd="0" presId="urn:microsoft.com/office/officeart/2005/8/layout/gear1"/>
    <dgm:cxn modelId="{15872B8F-3054-4FC4-BF36-A5A335C36550}" srcId="{2825865B-B0E7-428A-AEED-5B0F8B94ACB2}" destId="{563CD138-7516-4DCA-BCDB-05C3BE888EB0}" srcOrd="1" destOrd="0" parTransId="{F8318035-DE3B-4033-8544-C2B6B9678300}" sibTransId="{9288AE8C-5591-4022-95EE-13569CCC7862}"/>
    <dgm:cxn modelId="{D9447D63-BBF1-46C3-86BF-7ACB3F0E033A}" type="presOf" srcId="{6E966F01-D924-45D7-A602-5268D7105C52}" destId="{F9CC1B9A-2842-4AAB-B370-67010F0CDFA3}" srcOrd="2" destOrd="0" presId="urn:microsoft.com/office/officeart/2005/8/layout/gear1"/>
    <dgm:cxn modelId="{86B31AAF-8D12-4C02-8677-B4F3F74F2667}" srcId="{2825865B-B0E7-428A-AEED-5B0F8B94ACB2}" destId="{6E966F01-D924-45D7-A602-5268D7105C52}" srcOrd="2" destOrd="0" parTransId="{DE9EF8C4-E3D2-4041-9AA1-35D5FC94AB2F}" sibTransId="{FA61E53E-2ED0-4EE1-8986-9E36CCE98490}"/>
    <dgm:cxn modelId="{0C92461D-E53B-4212-BB7A-3ED278CFE0B1}" type="presOf" srcId="{2825865B-B0E7-428A-AEED-5B0F8B94ACB2}" destId="{1CF3603F-2831-4CE6-A301-BC954DB32BE1}" srcOrd="0" destOrd="0" presId="urn:microsoft.com/office/officeart/2005/8/layout/gear1"/>
    <dgm:cxn modelId="{7124D8D2-9658-4742-8301-C3C70A1CD8AF}" type="presOf" srcId="{9288AE8C-5591-4022-95EE-13569CCC7862}" destId="{7914893D-A0D5-493A-906C-91061411E3C6}" srcOrd="0" destOrd="0" presId="urn:microsoft.com/office/officeart/2005/8/layout/gear1"/>
    <dgm:cxn modelId="{141C08BF-5391-4982-AAF3-5B20B4FCD505}" type="presOf" srcId="{563CD138-7516-4DCA-BCDB-05C3BE888EB0}" destId="{3ED2A373-F35F-40AF-95F6-62A9439BEE3C}" srcOrd="0" destOrd="0" presId="urn:microsoft.com/office/officeart/2005/8/layout/gear1"/>
    <dgm:cxn modelId="{3E55B00F-0E07-491A-93BA-E331B5E95392}" type="presOf" srcId="{D3C5F4C9-6BC3-4829-AA93-B2EFE919D6D7}" destId="{E15C6BD8-D680-4A66-BF85-57285EA878FF}" srcOrd="1" destOrd="0" presId="urn:microsoft.com/office/officeart/2005/8/layout/gear1"/>
    <dgm:cxn modelId="{5EEE4DF1-A930-4686-BEC4-20C2A87FAE23}" type="presOf" srcId="{6E966F01-D924-45D7-A602-5268D7105C52}" destId="{464CD65B-A475-4435-A2B2-9FE15667038E}" srcOrd="3" destOrd="0" presId="urn:microsoft.com/office/officeart/2005/8/layout/gear1"/>
    <dgm:cxn modelId="{69010604-F98E-4A02-A212-239466EE8D4F}" srcId="{2825865B-B0E7-428A-AEED-5B0F8B94ACB2}" destId="{D3C5F4C9-6BC3-4829-AA93-B2EFE919D6D7}" srcOrd="0" destOrd="0" parTransId="{92C705E2-A781-404A-AB75-2B08E46576E4}" sibTransId="{B0DB7980-B877-4749-9B50-84563AF33A7A}"/>
    <dgm:cxn modelId="{928AC39E-B20A-44DE-AFD7-977CE9F2C983}" type="presOf" srcId="{6E966F01-D924-45D7-A602-5268D7105C52}" destId="{6CAF7C6E-264C-46C8-BA7B-F6484E01780A}" srcOrd="0" destOrd="0" presId="urn:microsoft.com/office/officeart/2005/8/layout/gear1"/>
    <dgm:cxn modelId="{2A438104-A44F-49F9-A971-E17A60E7F789}" type="presParOf" srcId="{1CF3603F-2831-4CE6-A301-BC954DB32BE1}" destId="{91A665D6-5D22-4DB5-B381-502D5A567F53}" srcOrd="0" destOrd="0" presId="urn:microsoft.com/office/officeart/2005/8/layout/gear1"/>
    <dgm:cxn modelId="{40C376EB-2764-4F1D-B26F-072E558A70E7}" type="presParOf" srcId="{1CF3603F-2831-4CE6-A301-BC954DB32BE1}" destId="{E15C6BD8-D680-4A66-BF85-57285EA878FF}" srcOrd="1" destOrd="0" presId="urn:microsoft.com/office/officeart/2005/8/layout/gear1"/>
    <dgm:cxn modelId="{AA45D827-B888-4293-96D8-962A8E550428}" type="presParOf" srcId="{1CF3603F-2831-4CE6-A301-BC954DB32BE1}" destId="{DC650894-8C9E-4D89-BEC5-1A13F863F9CD}" srcOrd="2" destOrd="0" presId="urn:microsoft.com/office/officeart/2005/8/layout/gear1"/>
    <dgm:cxn modelId="{7FABD2DD-EF17-4C20-AA7E-199C0203FB1E}" type="presParOf" srcId="{1CF3603F-2831-4CE6-A301-BC954DB32BE1}" destId="{3ED2A373-F35F-40AF-95F6-62A9439BEE3C}" srcOrd="3" destOrd="0" presId="urn:microsoft.com/office/officeart/2005/8/layout/gear1"/>
    <dgm:cxn modelId="{91C25CD3-8F8F-40FC-A651-6FD450D59F6C}" type="presParOf" srcId="{1CF3603F-2831-4CE6-A301-BC954DB32BE1}" destId="{88646FB5-EC56-44C6-A1C6-AB36FAD46DA7}" srcOrd="4" destOrd="0" presId="urn:microsoft.com/office/officeart/2005/8/layout/gear1"/>
    <dgm:cxn modelId="{8D6498F2-6680-460C-B4C7-3C38A4303965}" type="presParOf" srcId="{1CF3603F-2831-4CE6-A301-BC954DB32BE1}" destId="{A85344AC-C787-4AAE-8E5B-3F4CCF2703F3}" srcOrd="5" destOrd="0" presId="urn:microsoft.com/office/officeart/2005/8/layout/gear1"/>
    <dgm:cxn modelId="{6A667072-8E9B-40BC-8A52-F902C0C1C898}" type="presParOf" srcId="{1CF3603F-2831-4CE6-A301-BC954DB32BE1}" destId="{6CAF7C6E-264C-46C8-BA7B-F6484E01780A}" srcOrd="6" destOrd="0" presId="urn:microsoft.com/office/officeart/2005/8/layout/gear1"/>
    <dgm:cxn modelId="{7FF45F56-A742-4A29-9207-B47907C8F0B6}" type="presParOf" srcId="{1CF3603F-2831-4CE6-A301-BC954DB32BE1}" destId="{2DB42CA7-59CC-4233-941C-B15304FDB8A0}" srcOrd="7" destOrd="0" presId="urn:microsoft.com/office/officeart/2005/8/layout/gear1"/>
    <dgm:cxn modelId="{1AF10337-3CA7-4C87-B9B7-A10B99EA40CC}" type="presParOf" srcId="{1CF3603F-2831-4CE6-A301-BC954DB32BE1}" destId="{F9CC1B9A-2842-4AAB-B370-67010F0CDFA3}" srcOrd="8" destOrd="0" presId="urn:microsoft.com/office/officeart/2005/8/layout/gear1"/>
    <dgm:cxn modelId="{513A7473-6A08-4BB6-9B3C-484DFCF7ED48}" type="presParOf" srcId="{1CF3603F-2831-4CE6-A301-BC954DB32BE1}" destId="{464CD65B-A475-4435-A2B2-9FE15667038E}" srcOrd="9" destOrd="0" presId="urn:microsoft.com/office/officeart/2005/8/layout/gear1"/>
    <dgm:cxn modelId="{ADE6442A-E362-4B8A-A029-59BBE6A55844}" type="presParOf" srcId="{1CF3603F-2831-4CE6-A301-BC954DB32BE1}" destId="{7805E448-DF69-4F28-87F6-898F8F6F05F7}" srcOrd="10" destOrd="0" presId="urn:microsoft.com/office/officeart/2005/8/layout/gear1"/>
    <dgm:cxn modelId="{C787D689-AFDB-4BFC-842D-05C4DFED81D1}" type="presParOf" srcId="{1CF3603F-2831-4CE6-A301-BC954DB32BE1}" destId="{7914893D-A0D5-493A-906C-91061411E3C6}" srcOrd="11" destOrd="0" presId="urn:microsoft.com/office/officeart/2005/8/layout/gear1"/>
    <dgm:cxn modelId="{0C0ECAAB-D48E-4100-A885-DDFD6AB0B4C5}" type="presParOf" srcId="{1CF3603F-2831-4CE6-A301-BC954DB32BE1}" destId="{331C150F-8708-42B2-92C9-280CB494632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270DD-634C-43C7-AE51-FC855330255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388AA9-2943-4D93-AA59-72E8AF85C335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KEMAMPUAN BEKERJASAMA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A6DD6FF-816B-42BE-877C-3FBA9FDD7500}" type="parTrans" cxnId="{66A00991-E1E0-4982-AD93-BC158BFE6DEE}">
      <dgm:prSet/>
      <dgm:spPr/>
      <dgm:t>
        <a:bodyPr/>
        <a:lstStyle/>
        <a:p>
          <a:endParaRPr lang="en-US"/>
        </a:p>
      </dgm:t>
    </dgm:pt>
    <dgm:pt modelId="{78C61EAF-C071-48D8-B233-D89A26A47278}" type="sibTrans" cxnId="{66A00991-E1E0-4982-AD93-BC158BFE6DEE}">
      <dgm:prSet/>
      <dgm:spPr/>
      <dgm:t>
        <a:bodyPr/>
        <a:lstStyle/>
        <a:p>
          <a:endParaRPr lang="en-US"/>
        </a:p>
      </dgm:t>
    </dgm:pt>
    <dgm:pt modelId="{A726A2DF-34F9-4C30-974E-612DBEF3EF2C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Kerjasama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berkaitan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erat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hubungan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atau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retionship</a:t>
          </a:r>
          <a:endParaRPr lang="en-US" dirty="0"/>
        </a:p>
      </dgm:t>
    </dgm:pt>
    <dgm:pt modelId="{7ACE5AE6-C7D4-488A-AB69-51B6E4750A3D}" type="parTrans" cxnId="{08DD0DC3-E8F9-48EB-B7B5-AF2A543356F6}">
      <dgm:prSet/>
      <dgm:spPr/>
      <dgm:t>
        <a:bodyPr/>
        <a:lstStyle/>
        <a:p>
          <a:endParaRPr lang="en-US"/>
        </a:p>
      </dgm:t>
    </dgm:pt>
    <dgm:pt modelId="{5AF1C6EB-34FD-4A7B-B0DF-416DEBE8BA90}" type="sibTrans" cxnId="{08DD0DC3-E8F9-48EB-B7B5-AF2A543356F6}">
      <dgm:prSet/>
      <dgm:spPr/>
      <dgm:t>
        <a:bodyPr/>
        <a:lstStyle/>
        <a:p>
          <a:endParaRPr lang="en-US"/>
        </a:p>
      </dgm:t>
    </dgm:pt>
    <dgm:pt modelId="{F9963689-B627-4BB6-A416-BDAAE9A0914F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Esensi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dari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relationship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adalah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pengaruh</a:t>
          </a:r>
          <a:endParaRPr lang="en-US" dirty="0"/>
        </a:p>
      </dgm:t>
    </dgm:pt>
    <dgm:pt modelId="{843DD543-C039-482B-AD8D-DDA47DC23ACD}" type="parTrans" cxnId="{D784B632-9226-4777-BDA9-7A610F446CFE}">
      <dgm:prSet/>
      <dgm:spPr/>
      <dgm:t>
        <a:bodyPr/>
        <a:lstStyle/>
        <a:p>
          <a:endParaRPr lang="en-US"/>
        </a:p>
      </dgm:t>
    </dgm:pt>
    <dgm:pt modelId="{D1E63645-28AA-4A22-B2E3-BFB4098A9AAD}" type="sibTrans" cxnId="{D784B632-9226-4777-BDA9-7A610F446CFE}">
      <dgm:prSet/>
      <dgm:spPr/>
      <dgm:t>
        <a:bodyPr/>
        <a:lstStyle/>
        <a:p>
          <a:endParaRPr lang="en-US"/>
        </a:p>
      </dgm:t>
    </dgm:pt>
    <dgm:pt modelId="{74004410-5CA2-4BF8-8E10-DC2FC0112CB2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Dalam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suatu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hubungan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terjadi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saling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mempengaruhi</a:t>
          </a:r>
          <a:endParaRPr lang="en-US" dirty="0"/>
        </a:p>
      </dgm:t>
    </dgm:pt>
    <dgm:pt modelId="{7BB2AA23-AFA1-4E07-9BEF-8349543BE615}" type="parTrans" cxnId="{1434AF30-AFEE-453F-BB23-1CC1B71867D3}">
      <dgm:prSet/>
      <dgm:spPr/>
      <dgm:t>
        <a:bodyPr/>
        <a:lstStyle/>
        <a:p>
          <a:endParaRPr lang="en-US"/>
        </a:p>
      </dgm:t>
    </dgm:pt>
    <dgm:pt modelId="{FDE3A4CE-1357-49DC-AFDB-61D8AE8295AD}" type="sibTrans" cxnId="{1434AF30-AFEE-453F-BB23-1CC1B71867D3}">
      <dgm:prSet/>
      <dgm:spPr/>
      <dgm:t>
        <a:bodyPr/>
        <a:lstStyle/>
        <a:p>
          <a:endParaRPr lang="en-US"/>
        </a:p>
      </dgm:t>
    </dgm:pt>
    <dgm:pt modelId="{D2F44FE8-D35A-4F1D-8075-CC959691D662}" type="pres">
      <dgm:prSet presAssocID="{3E1270DD-634C-43C7-AE51-FC855330255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B759E5-1CA1-4BB3-8CFA-85833C15A119}" type="pres">
      <dgm:prSet presAssocID="{F3388AA9-2943-4D93-AA59-72E8AF85C335}" presName="roof" presStyleLbl="dkBgShp" presStyleIdx="0" presStyleCnt="2" custLinFactNeighborX="-793" custLinFactNeighborY="-4612"/>
      <dgm:spPr/>
      <dgm:t>
        <a:bodyPr/>
        <a:lstStyle/>
        <a:p>
          <a:endParaRPr lang="en-US"/>
        </a:p>
      </dgm:t>
    </dgm:pt>
    <dgm:pt modelId="{6C435BC0-CE40-484E-B8C3-DB80685E9A06}" type="pres">
      <dgm:prSet presAssocID="{F3388AA9-2943-4D93-AA59-72E8AF85C335}" presName="pillars" presStyleCnt="0"/>
      <dgm:spPr/>
    </dgm:pt>
    <dgm:pt modelId="{08C58326-960C-45CC-80B5-9FADA8B3BB52}" type="pres">
      <dgm:prSet presAssocID="{F3388AA9-2943-4D93-AA59-72E8AF85C33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C7501-6CBF-48A3-BC0B-8462737B5EB5}" type="pres">
      <dgm:prSet presAssocID="{F9963689-B627-4BB6-A416-BDAAE9A0914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CD797-C59B-467F-85C7-0FB94F4D19C2}" type="pres">
      <dgm:prSet presAssocID="{74004410-5CA2-4BF8-8E10-DC2FC0112CB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52403-019D-4A27-BA5D-8B8893FF5F73}" type="pres">
      <dgm:prSet presAssocID="{F3388AA9-2943-4D93-AA59-72E8AF85C335}" presName="base" presStyleLbl="dkBgShp" presStyleIdx="1" presStyleCnt="2"/>
      <dgm:spPr/>
    </dgm:pt>
  </dgm:ptLst>
  <dgm:cxnLst>
    <dgm:cxn modelId="{BC67F83D-0840-40E4-90FD-C161E6F5EC08}" type="presOf" srcId="{3E1270DD-634C-43C7-AE51-FC8553302559}" destId="{D2F44FE8-D35A-4F1D-8075-CC959691D662}" srcOrd="0" destOrd="0" presId="urn:microsoft.com/office/officeart/2005/8/layout/hList3"/>
    <dgm:cxn modelId="{08DD0DC3-E8F9-48EB-B7B5-AF2A543356F6}" srcId="{F3388AA9-2943-4D93-AA59-72E8AF85C335}" destId="{A726A2DF-34F9-4C30-974E-612DBEF3EF2C}" srcOrd="0" destOrd="0" parTransId="{7ACE5AE6-C7D4-488A-AB69-51B6E4750A3D}" sibTransId="{5AF1C6EB-34FD-4A7B-B0DF-416DEBE8BA90}"/>
    <dgm:cxn modelId="{5DD82E65-D843-499D-A1F7-DC3BAAE8136F}" type="presOf" srcId="{74004410-5CA2-4BF8-8E10-DC2FC0112CB2}" destId="{ECCCD797-C59B-467F-85C7-0FB94F4D19C2}" srcOrd="0" destOrd="0" presId="urn:microsoft.com/office/officeart/2005/8/layout/hList3"/>
    <dgm:cxn modelId="{AAF34551-F9C9-494C-8675-E977EFEB75C4}" type="presOf" srcId="{F3388AA9-2943-4D93-AA59-72E8AF85C335}" destId="{ACB759E5-1CA1-4BB3-8CFA-85833C15A119}" srcOrd="0" destOrd="0" presId="urn:microsoft.com/office/officeart/2005/8/layout/hList3"/>
    <dgm:cxn modelId="{134A63D8-9A66-4DC9-8F36-F2BB8BB9099C}" type="presOf" srcId="{A726A2DF-34F9-4C30-974E-612DBEF3EF2C}" destId="{08C58326-960C-45CC-80B5-9FADA8B3BB52}" srcOrd="0" destOrd="0" presId="urn:microsoft.com/office/officeart/2005/8/layout/hList3"/>
    <dgm:cxn modelId="{03CA5951-5FFD-4806-947B-4770D781F106}" type="presOf" srcId="{F9963689-B627-4BB6-A416-BDAAE9A0914F}" destId="{D23C7501-6CBF-48A3-BC0B-8462737B5EB5}" srcOrd="0" destOrd="0" presId="urn:microsoft.com/office/officeart/2005/8/layout/hList3"/>
    <dgm:cxn modelId="{1434AF30-AFEE-453F-BB23-1CC1B71867D3}" srcId="{F3388AA9-2943-4D93-AA59-72E8AF85C335}" destId="{74004410-5CA2-4BF8-8E10-DC2FC0112CB2}" srcOrd="2" destOrd="0" parTransId="{7BB2AA23-AFA1-4E07-9BEF-8349543BE615}" sibTransId="{FDE3A4CE-1357-49DC-AFDB-61D8AE8295AD}"/>
    <dgm:cxn modelId="{66A00991-E1E0-4982-AD93-BC158BFE6DEE}" srcId="{3E1270DD-634C-43C7-AE51-FC8553302559}" destId="{F3388AA9-2943-4D93-AA59-72E8AF85C335}" srcOrd="0" destOrd="0" parTransId="{AA6DD6FF-816B-42BE-877C-3FBA9FDD7500}" sibTransId="{78C61EAF-C071-48D8-B233-D89A26A47278}"/>
    <dgm:cxn modelId="{D784B632-9226-4777-BDA9-7A610F446CFE}" srcId="{F3388AA9-2943-4D93-AA59-72E8AF85C335}" destId="{F9963689-B627-4BB6-A416-BDAAE9A0914F}" srcOrd="1" destOrd="0" parTransId="{843DD543-C039-482B-AD8D-DDA47DC23ACD}" sibTransId="{D1E63645-28AA-4A22-B2E3-BFB4098A9AAD}"/>
    <dgm:cxn modelId="{FD22F319-4B94-4F55-AED6-CCC785111274}" type="presParOf" srcId="{D2F44FE8-D35A-4F1D-8075-CC959691D662}" destId="{ACB759E5-1CA1-4BB3-8CFA-85833C15A119}" srcOrd="0" destOrd="0" presId="urn:microsoft.com/office/officeart/2005/8/layout/hList3"/>
    <dgm:cxn modelId="{8B60C573-828D-49C3-9729-D9DFDC35E67A}" type="presParOf" srcId="{D2F44FE8-D35A-4F1D-8075-CC959691D662}" destId="{6C435BC0-CE40-484E-B8C3-DB80685E9A06}" srcOrd="1" destOrd="0" presId="urn:microsoft.com/office/officeart/2005/8/layout/hList3"/>
    <dgm:cxn modelId="{734426F3-0D87-4D53-B9FC-F5008C804699}" type="presParOf" srcId="{6C435BC0-CE40-484E-B8C3-DB80685E9A06}" destId="{08C58326-960C-45CC-80B5-9FADA8B3BB52}" srcOrd="0" destOrd="0" presId="urn:microsoft.com/office/officeart/2005/8/layout/hList3"/>
    <dgm:cxn modelId="{283E8204-B0AF-4997-B406-E5DDBC4E73B4}" type="presParOf" srcId="{6C435BC0-CE40-484E-B8C3-DB80685E9A06}" destId="{D23C7501-6CBF-48A3-BC0B-8462737B5EB5}" srcOrd="1" destOrd="0" presId="urn:microsoft.com/office/officeart/2005/8/layout/hList3"/>
    <dgm:cxn modelId="{AA014FF6-C431-4E0C-9630-7C5ED0437A41}" type="presParOf" srcId="{6C435BC0-CE40-484E-B8C3-DB80685E9A06}" destId="{ECCCD797-C59B-467F-85C7-0FB94F4D19C2}" srcOrd="2" destOrd="0" presId="urn:microsoft.com/office/officeart/2005/8/layout/hList3"/>
    <dgm:cxn modelId="{BF74D252-6E73-432D-BE7B-A8BAAF3FA79A}" type="presParOf" srcId="{D2F44FE8-D35A-4F1D-8075-CC959691D662}" destId="{D7252403-019D-4A27-BA5D-8B8893FF5F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A017E-A5DC-44F6-B8B1-B365FC397F1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C57AD-3E40-4ABC-A92F-3E27355E8B1A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TRUST &amp; RESPECT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DC046B0D-ACA3-4D8E-8C99-C7B32CA676A1}" type="parTrans" cxnId="{1D57B33E-EE2B-49A8-86CD-99E94648FECA}">
      <dgm:prSet/>
      <dgm:spPr/>
      <dgm:t>
        <a:bodyPr/>
        <a:lstStyle/>
        <a:p>
          <a:endParaRPr lang="en-US"/>
        </a:p>
      </dgm:t>
    </dgm:pt>
    <dgm:pt modelId="{B8257766-8AA5-4931-BD4D-09C395A7781D}" type="sibTrans" cxnId="{1D57B33E-EE2B-49A8-86CD-99E94648FECA}">
      <dgm:prSet/>
      <dgm:spPr/>
      <dgm:t>
        <a:bodyPr/>
        <a:lstStyle/>
        <a:p>
          <a:endParaRPr lang="en-US"/>
        </a:p>
      </dgm:t>
    </dgm:pt>
    <dgm:pt modelId="{E03C2E4D-8C39-499A-8451-D25660F21439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COMMITMENT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2CF27ED-5DDE-4293-975F-19EAC053E29B}" type="parTrans" cxnId="{659A5951-18D2-439B-95EF-F5AE5D125C2C}">
      <dgm:prSet/>
      <dgm:spPr/>
      <dgm:t>
        <a:bodyPr/>
        <a:lstStyle/>
        <a:p>
          <a:endParaRPr lang="en-US"/>
        </a:p>
      </dgm:t>
    </dgm:pt>
    <dgm:pt modelId="{7BFA870F-82AF-4658-B372-6C31686D56F3}" type="sibTrans" cxnId="{659A5951-18D2-439B-95EF-F5AE5D125C2C}">
      <dgm:prSet/>
      <dgm:spPr/>
      <dgm:t>
        <a:bodyPr/>
        <a:lstStyle/>
        <a:p>
          <a:endParaRPr lang="en-US"/>
        </a:p>
      </dgm:t>
    </dgm:pt>
    <dgm:pt modelId="{FFB84CAA-9CA1-4F9D-80FE-E357D5E88B4A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RELATIONSHIP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82C49D0C-1FDE-479C-B55D-D319BED2F7C0}" type="parTrans" cxnId="{73040657-9D3E-443D-8034-A37CE2DEDAED}">
      <dgm:prSet/>
      <dgm:spPr/>
      <dgm:t>
        <a:bodyPr/>
        <a:lstStyle/>
        <a:p>
          <a:endParaRPr lang="en-US"/>
        </a:p>
      </dgm:t>
    </dgm:pt>
    <dgm:pt modelId="{08F1364C-D51D-445E-937C-F173856A53B5}" type="sibTrans" cxnId="{73040657-9D3E-443D-8034-A37CE2DEDAED}">
      <dgm:prSet/>
      <dgm:spPr/>
      <dgm:t>
        <a:bodyPr/>
        <a:lstStyle/>
        <a:p>
          <a:endParaRPr lang="en-US"/>
        </a:p>
      </dgm:t>
    </dgm:pt>
    <dgm:pt modelId="{114D2673-DBE0-4F4F-AFEE-AFB335638AB4}" type="pres">
      <dgm:prSet presAssocID="{D95A017E-A5DC-44F6-B8B1-B365FC397F1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6ADF98-B271-4BEA-AF7B-5E49C1465237}" type="pres">
      <dgm:prSet presAssocID="{9D8C57AD-3E40-4ABC-A92F-3E27355E8B1A}" presName="Accent1" presStyleCnt="0"/>
      <dgm:spPr/>
    </dgm:pt>
    <dgm:pt modelId="{7FACEE78-E4E9-4888-9086-0A17B3D0870A}" type="pres">
      <dgm:prSet presAssocID="{9D8C57AD-3E40-4ABC-A92F-3E27355E8B1A}" presName="Accent" presStyleLbl="node1" presStyleIdx="0" presStyleCnt="3" custScaleX="126938" custScaleY="126938" custLinFactNeighborX="5154" custLinFactNeighborY="-10729"/>
      <dgm:spPr/>
    </dgm:pt>
    <dgm:pt modelId="{33DA7D1C-F3CF-4E8E-AD13-3FBECDB43B75}" type="pres">
      <dgm:prSet presAssocID="{9D8C57AD-3E40-4ABC-A92F-3E27355E8B1A}" presName="Parent1" presStyleLbl="revTx" presStyleIdx="0" presStyleCnt="3" custLinFactNeighborX="16640" custLinFactNeighborY="-743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A4731-2ADB-4B03-8476-0B987E647333}" type="pres">
      <dgm:prSet presAssocID="{E03C2E4D-8C39-499A-8451-D25660F21439}" presName="Accent2" presStyleCnt="0"/>
      <dgm:spPr/>
    </dgm:pt>
    <dgm:pt modelId="{0205B4E5-183B-4EE0-BCBA-B3F0450DC66C}" type="pres">
      <dgm:prSet presAssocID="{E03C2E4D-8C39-499A-8451-D25660F21439}" presName="Accent" presStyleLbl="node1" presStyleIdx="1" presStyleCnt="3" custScaleX="135756" custScaleY="135756" custLinFactNeighborX="-18855" custLinFactNeighborY="-14204"/>
      <dgm:spPr/>
    </dgm:pt>
    <dgm:pt modelId="{F892574C-3485-4C38-9B11-A0A898B5B365}" type="pres">
      <dgm:prSet presAssocID="{E03C2E4D-8C39-499A-8451-D25660F21439}" presName="Parent2" presStyleLbl="revTx" presStyleIdx="1" presStyleCnt="3" custScaleX="185527" custLinFactNeighborX="-33579" custLinFactNeighborY="-801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47D76-A9C0-45F5-9866-20DD515CFF67}" type="pres">
      <dgm:prSet presAssocID="{FFB84CAA-9CA1-4F9D-80FE-E357D5E88B4A}" presName="Accent3" presStyleCnt="0"/>
      <dgm:spPr/>
    </dgm:pt>
    <dgm:pt modelId="{3FBD82B3-4680-47BA-A56E-8B0274B83E9E}" type="pres">
      <dgm:prSet presAssocID="{FFB84CAA-9CA1-4F9D-80FE-E357D5E88B4A}" presName="Accent" presStyleLbl="node1" presStyleIdx="2" presStyleCnt="3" custScaleX="151051" custScaleY="151051"/>
      <dgm:spPr/>
    </dgm:pt>
    <dgm:pt modelId="{965C582F-8247-4172-A318-162790E67A13}" type="pres">
      <dgm:prSet presAssocID="{FFB84CAA-9CA1-4F9D-80FE-E357D5E88B4A}" presName="Parent3" presStyleLbl="revTx" presStyleIdx="2" presStyleCnt="3" custScaleX="158849" custScaleY="147598" custLinFactNeighborX="0" custLinFactNeighborY="566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1D4023-AD49-4D89-94D4-4931D03C80C8}" type="presOf" srcId="{FFB84CAA-9CA1-4F9D-80FE-E357D5E88B4A}" destId="{965C582F-8247-4172-A318-162790E67A13}" srcOrd="0" destOrd="0" presId="urn:microsoft.com/office/officeart/2009/layout/CircleArrowProcess"/>
    <dgm:cxn modelId="{1D57B33E-EE2B-49A8-86CD-99E94648FECA}" srcId="{D95A017E-A5DC-44F6-B8B1-B365FC397F1E}" destId="{9D8C57AD-3E40-4ABC-A92F-3E27355E8B1A}" srcOrd="0" destOrd="0" parTransId="{DC046B0D-ACA3-4D8E-8C99-C7B32CA676A1}" sibTransId="{B8257766-8AA5-4931-BD4D-09C395A7781D}"/>
    <dgm:cxn modelId="{73040657-9D3E-443D-8034-A37CE2DEDAED}" srcId="{D95A017E-A5DC-44F6-B8B1-B365FC397F1E}" destId="{FFB84CAA-9CA1-4F9D-80FE-E357D5E88B4A}" srcOrd="2" destOrd="0" parTransId="{82C49D0C-1FDE-479C-B55D-D319BED2F7C0}" sibTransId="{08F1364C-D51D-445E-937C-F173856A53B5}"/>
    <dgm:cxn modelId="{75ECBFA0-E0A7-47A7-A05D-D29E71A9BFB1}" type="presOf" srcId="{D95A017E-A5DC-44F6-B8B1-B365FC397F1E}" destId="{114D2673-DBE0-4F4F-AFEE-AFB335638AB4}" srcOrd="0" destOrd="0" presId="urn:microsoft.com/office/officeart/2009/layout/CircleArrowProcess"/>
    <dgm:cxn modelId="{A505F8DF-BC7F-47B9-8CDE-8E864FD2A6D0}" type="presOf" srcId="{E03C2E4D-8C39-499A-8451-D25660F21439}" destId="{F892574C-3485-4C38-9B11-A0A898B5B365}" srcOrd="0" destOrd="0" presId="urn:microsoft.com/office/officeart/2009/layout/CircleArrowProcess"/>
    <dgm:cxn modelId="{7496386E-2DCB-441F-B191-D5D7FFF2AB8E}" type="presOf" srcId="{9D8C57AD-3E40-4ABC-A92F-3E27355E8B1A}" destId="{33DA7D1C-F3CF-4E8E-AD13-3FBECDB43B75}" srcOrd="0" destOrd="0" presId="urn:microsoft.com/office/officeart/2009/layout/CircleArrowProcess"/>
    <dgm:cxn modelId="{659A5951-18D2-439B-95EF-F5AE5D125C2C}" srcId="{D95A017E-A5DC-44F6-B8B1-B365FC397F1E}" destId="{E03C2E4D-8C39-499A-8451-D25660F21439}" srcOrd="1" destOrd="0" parTransId="{E2CF27ED-5DDE-4293-975F-19EAC053E29B}" sibTransId="{7BFA870F-82AF-4658-B372-6C31686D56F3}"/>
    <dgm:cxn modelId="{E57100DB-3E1E-4203-A643-15DA10882FE8}" type="presParOf" srcId="{114D2673-DBE0-4F4F-AFEE-AFB335638AB4}" destId="{936ADF98-B271-4BEA-AF7B-5E49C1465237}" srcOrd="0" destOrd="0" presId="urn:microsoft.com/office/officeart/2009/layout/CircleArrowProcess"/>
    <dgm:cxn modelId="{55EA86B7-1A33-40A0-B33A-17A5927ED0E5}" type="presParOf" srcId="{936ADF98-B271-4BEA-AF7B-5E49C1465237}" destId="{7FACEE78-E4E9-4888-9086-0A17B3D0870A}" srcOrd="0" destOrd="0" presId="urn:microsoft.com/office/officeart/2009/layout/CircleArrowProcess"/>
    <dgm:cxn modelId="{CB2EED54-1554-45D3-9582-6266E992EBE4}" type="presParOf" srcId="{114D2673-DBE0-4F4F-AFEE-AFB335638AB4}" destId="{33DA7D1C-F3CF-4E8E-AD13-3FBECDB43B75}" srcOrd="1" destOrd="0" presId="urn:microsoft.com/office/officeart/2009/layout/CircleArrowProcess"/>
    <dgm:cxn modelId="{D765AA33-5C6C-4D33-A993-B43FBF1C4528}" type="presParOf" srcId="{114D2673-DBE0-4F4F-AFEE-AFB335638AB4}" destId="{306A4731-2ADB-4B03-8476-0B987E647333}" srcOrd="2" destOrd="0" presId="urn:microsoft.com/office/officeart/2009/layout/CircleArrowProcess"/>
    <dgm:cxn modelId="{3EA84259-5FEC-405C-BCC2-739883731D93}" type="presParOf" srcId="{306A4731-2ADB-4B03-8476-0B987E647333}" destId="{0205B4E5-183B-4EE0-BCBA-B3F0450DC66C}" srcOrd="0" destOrd="0" presId="urn:microsoft.com/office/officeart/2009/layout/CircleArrowProcess"/>
    <dgm:cxn modelId="{3750EDD8-A43B-41FB-8213-B1AB547B38B3}" type="presParOf" srcId="{114D2673-DBE0-4F4F-AFEE-AFB335638AB4}" destId="{F892574C-3485-4C38-9B11-A0A898B5B365}" srcOrd="3" destOrd="0" presId="urn:microsoft.com/office/officeart/2009/layout/CircleArrowProcess"/>
    <dgm:cxn modelId="{59FD0C5C-6DCA-4847-8545-FAFBD85C47B2}" type="presParOf" srcId="{114D2673-DBE0-4F4F-AFEE-AFB335638AB4}" destId="{ABD47D76-A9C0-45F5-9866-20DD515CFF67}" srcOrd="4" destOrd="0" presId="urn:microsoft.com/office/officeart/2009/layout/CircleArrowProcess"/>
    <dgm:cxn modelId="{6ABAFC7D-A692-4408-93F2-316719349867}" type="presParOf" srcId="{ABD47D76-A9C0-45F5-9866-20DD515CFF67}" destId="{3FBD82B3-4680-47BA-A56E-8B0274B83E9E}" srcOrd="0" destOrd="0" presId="urn:microsoft.com/office/officeart/2009/layout/CircleArrowProcess"/>
    <dgm:cxn modelId="{16BE1D67-FAF2-4074-9E5F-332569B70A55}" type="presParOf" srcId="{114D2673-DBE0-4F4F-AFEE-AFB335638AB4}" destId="{965C582F-8247-4172-A318-162790E67A1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665D6-5D22-4DB5-B381-502D5A567F53}">
      <dsp:nvSpPr>
        <dsp:cNvPr id="0" name=""/>
        <dsp:cNvSpPr/>
      </dsp:nvSpPr>
      <dsp:spPr>
        <a:xfrm>
          <a:off x="3528798" y="2268512"/>
          <a:ext cx="2772627" cy="277262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ADE</a:t>
          </a:r>
          <a:endParaRPr lang="en-US" sz="5400" kern="1200" dirty="0">
            <a:solidFill>
              <a:srgbClr val="FFFF00"/>
            </a:solidFill>
          </a:endParaRPr>
        </a:p>
      </dsp:txBody>
      <dsp:txXfrm>
        <a:off x="4086219" y="2917987"/>
        <a:ext cx="1657785" cy="1425187"/>
      </dsp:txXfrm>
    </dsp:sp>
    <dsp:sp modelId="{3ED2A373-F35F-40AF-95F6-62A9439BEE3C}">
      <dsp:nvSpPr>
        <dsp:cNvPr id="0" name=""/>
        <dsp:cNvSpPr/>
      </dsp:nvSpPr>
      <dsp:spPr>
        <a:xfrm>
          <a:off x="1915633" y="1613164"/>
          <a:ext cx="2016456" cy="20164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INDRI</a:t>
          </a:r>
          <a:endParaRPr lang="en-US" sz="25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423282" y="2123881"/>
        <a:ext cx="1001158" cy="995022"/>
      </dsp:txXfrm>
    </dsp:sp>
    <dsp:sp modelId="{6CAF7C6E-264C-46C8-BA7B-F6484E01780A}">
      <dsp:nvSpPr>
        <dsp:cNvPr id="0" name=""/>
        <dsp:cNvSpPr/>
      </dsp:nvSpPr>
      <dsp:spPr>
        <a:xfrm rot="21159180">
          <a:off x="3045054" y="222015"/>
          <a:ext cx="1975715" cy="197571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CINDY</a:t>
          </a:r>
          <a:endParaRPr lang="en-US" sz="2500" kern="1200" dirty="0">
            <a:solidFill>
              <a:schemeClr val="tx1"/>
            </a:solidFill>
          </a:endParaRPr>
        </a:p>
      </dsp:txBody>
      <dsp:txXfrm rot="-20700000">
        <a:off x="3478386" y="655348"/>
        <a:ext cx="1109050" cy="1109050"/>
      </dsp:txXfrm>
    </dsp:sp>
    <dsp:sp modelId="{7805E448-DF69-4F28-87F6-898F8F6F05F7}">
      <dsp:nvSpPr>
        <dsp:cNvPr id="0" name=""/>
        <dsp:cNvSpPr/>
      </dsp:nvSpPr>
      <dsp:spPr>
        <a:xfrm>
          <a:off x="3325009" y="1844756"/>
          <a:ext cx="3548962" cy="3548962"/>
        </a:xfrm>
        <a:prstGeom prst="circularArrow">
          <a:avLst>
            <a:gd name="adj1" fmla="val 4687"/>
            <a:gd name="adj2" fmla="val 299029"/>
            <a:gd name="adj3" fmla="val 2533251"/>
            <a:gd name="adj4" fmla="val 1582495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4893D-A0D5-493A-906C-91061411E3C6}">
      <dsp:nvSpPr>
        <dsp:cNvPr id="0" name=""/>
        <dsp:cNvSpPr/>
      </dsp:nvSpPr>
      <dsp:spPr>
        <a:xfrm>
          <a:off x="1558522" y="1163365"/>
          <a:ext cx="2578543" cy="25785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C150F-8708-42B2-92C9-280CB4946326}">
      <dsp:nvSpPr>
        <dsp:cNvPr id="0" name=""/>
        <dsp:cNvSpPr/>
      </dsp:nvSpPr>
      <dsp:spPr>
        <a:xfrm>
          <a:off x="2588051" y="-214374"/>
          <a:ext cx="2780188" cy="278018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759E5-1CA1-4BB3-8CFA-85833C15A119}">
      <dsp:nvSpPr>
        <dsp:cNvPr id="0" name=""/>
        <dsp:cNvSpPr/>
      </dsp:nvSpPr>
      <dsp:spPr>
        <a:xfrm>
          <a:off x="0" y="0"/>
          <a:ext cx="9239196" cy="20770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>
              <a:latin typeface="Times New Roman" pitchFamily="18" charset="0"/>
              <a:cs typeface="Times New Roman" pitchFamily="18" charset="0"/>
            </a:rPr>
            <a:t>KEMAMPUAN BEKERJASAMA</a:t>
          </a:r>
          <a:endParaRPr lang="en-US" sz="6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239196" cy="2077026"/>
      </dsp:txXfrm>
    </dsp:sp>
    <dsp:sp modelId="{08C58326-960C-45CC-80B5-9FADA8B3BB52}">
      <dsp:nvSpPr>
        <dsp:cNvPr id="0" name=""/>
        <dsp:cNvSpPr/>
      </dsp:nvSpPr>
      <dsp:spPr>
        <a:xfrm>
          <a:off x="4511" y="2077026"/>
          <a:ext cx="3076724" cy="4361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Kerjasama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berkaitan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erat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hubungan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atau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retionship</a:t>
          </a:r>
          <a:endParaRPr lang="en-US" sz="3600" kern="1200" dirty="0"/>
        </a:p>
      </dsp:txBody>
      <dsp:txXfrm>
        <a:off x="4511" y="2077026"/>
        <a:ext cx="3076724" cy="4361754"/>
      </dsp:txXfrm>
    </dsp:sp>
    <dsp:sp modelId="{D23C7501-6CBF-48A3-BC0B-8462737B5EB5}">
      <dsp:nvSpPr>
        <dsp:cNvPr id="0" name=""/>
        <dsp:cNvSpPr/>
      </dsp:nvSpPr>
      <dsp:spPr>
        <a:xfrm>
          <a:off x="3081235" y="2077026"/>
          <a:ext cx="3076724" cy="4361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Esensi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dari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relationship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adalah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pengaruh</a:t>
          </a:r>
          <a:endParaRPr lang="en-US" sz="3600" kern="1200" dirty="0"/>
        </a:p>
      </dsp:txBody>
      <dsp:txXfrm>
        <a:off x="3081235" y="2077026"/>
        <a:ext cx="3076724" cy="4361754"/>
      </dsp:txXfrm>
    </dsp:sp>
    <dsp:sp modelId="{ECCCD797-C59B-467F-85C7-0FB94F4D19C2}">
      <dsp:nvSpPr>
        <dsp:cNvPr id="0" name=""/>
        <dsp:cNvSpPr/>
      </dsp:nvSpPr>
      <dsp:spPr>
        <a:xfrm>
          <a:off x="6157960" y="2077026"/>
          <a:ext cx="3076724" cy="4361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Dalam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suatu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hubungan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terjadi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saling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mempengaruhi</a:t>
          </a:r>
          <a:endParaRPr lang="en-US" sz="3600" kern="1200" dirty="0"/>
        </a:p>
      </dsp:txBody>
      <dsp:txXfrm>
        <a:off x="6157960" y="2077026"/>
        <a:ext cx="3076724" cy="4361754"/>
      </dsp:txXfrm>
    </dsp:sp>
    <dsp:sp modelId="{D7252403-019D-4A27-BA5D-8B8893FF5F73}">
      <dsp:nvSpPr>
        <dsp:cNvPr id="0" name=""/>
        <dsp:cNvSpPr/>
      </dsp:nvSpPr>
      <dsp:spPr>
        <a:xfrm>
          <a:off x="0" y="6438780"/>
          <a:ext cx="9239196" cy="4846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EE78-E4E9-4888-9086-0A17B3D0870A}">
      <dsp:nvSpPr>
        <dsp:cNvPr id="0" name=""/>
        <dsp:cNvSpPr/>
      </dsp:nvSpPr>
      <dsp:spPr>
        <a:xfrm>
          <a:off x="3178706" y="-619463"/>
          <a:ext cx="2765302" cy="276572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A7D1C-F3CF-4E8E-AD13-3FBECDB43B75}">
      <dsp:nvSpPr>
        <dsp:cNvPr id="0" name=""/>
        <dsp:cNvSpPr/>
      </dsp:nvSpPr>
      <dsp:spPr>
        <a:xfrm>
          <a:off x="4042791" y="244624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TRUST &amp; RESPECT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2791" y="244624"/>
        <a:ext cx="1210532" cy="605121"/>
      </dsp:txXfrm>
    </dsp:sp>
    <dsp:sp modelId="{0205B4E5-183B-4EE0-BCBA-B3F0450DC66C}">
      <dsp:nvSpPr>
        <dsp:cNvPr id="0" name=""/>
        <dsp:cNvSpPr/>
      </dsp:nvSpPr>
      <dsp:spPr>
        <a:xfrm>
          <a:off x="1954568" y="460641"/>
          <a:ext cx="2957399" cy="29578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2574C-3485-4C38-9B11-A0A898B5B365}">
      <dsp:nvSpPr>
        <dsp:cNvPr id="0" name=""/>
        <dsp:cNvSpPr/>
      </dsp:nvSpPr>
      <dsp:spPr>
        <a:xfrm>
          <a:off x="2314601" y="1468759"/>
          <a:ext cx="2245864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COMMITMENT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4601" y="1468759"/>
        <a:ext cx="2245864" cy="605121"/>
      </dsp:txXfrm>
    </dsp:sp>
    <dsp:sp modelId="{3FBD82B3-4680-47BA-A56E-8B0274B83E9E}">
      <dsp:nvSpPr>
        <dsp:cNvPr id="0" name=""/>
        <dsp:cNvSpPr/>
      </dsp:nvSpPr>
      <dsp:spPr>
        <a:xfrm>
          <a:off x="3037149" y="2083397"/>
          <a:ext cx="2827132" cy="282826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C582F-8247-4172-A318-162790E67A13}">
      <dsp:nvSpPr>
        <dsp:cNvPr id="0" name=""/>
        <dsp:cNvSpPr/>
      </dsp:nvSpPr>
      <dsp:spPr>
        <a:xfrm>
          <a:off x="3488029" y="3412977"/>
          <a:ext cx="1922918" cy="893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RELATIONSHIP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8029" y="3412977"/>
        <a:ext cx="1922918" cy="893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3C161-8EA0-4C0D-B370-D76BEA2F6F1E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85B48-AF3E-4658-B092-72AC3F71B8B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279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85B48-AF3E-4658-B092-72AC3F71B8BB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1078B-B997-46A6-AE2A-E35D6640EFDD}" type="datetimeFigureOut">
              <a:rPr lang="id-ID" smtClean="0"/>
              <a:pPr/>
              <a:t>11/07/2014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AA088-8E05-4EA4-B020-B8A3B6707C5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gif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7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microsoft.com/office/2007/relationships/media" Target="../media/media1.mp3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05" y="3894258"/>
            <a:ext cx="3705582" cy="2963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8527" y="91093"/>
            <a:ext cx="1664698" cy="16513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95936" y="5517232"/>
            <a:ext cx="4462438" cy="92527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 BEKERJA SAMA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192350949"/>
              </p:ext>
            </p:extLst>
          </p:nvPr>
        </p:nvGraphicFramePr>
        <p:xfrm>
          <a:off x="1115616" y="334989"/>
          <a:ext cx="7561710" cy="5041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20953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Tibalah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kejuaraan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letupan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pistol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menandakan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dimulainya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lomba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berbunyi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sigap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memimpin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meter pun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dilewati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300 meter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terlewati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walaupun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tempo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sedikit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berkurang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400 meter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persaingan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17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66018"/>
            <a:ext cx="6131024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tiba-tiba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lomba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berteriak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kesakitan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kakinya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mengalami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sedikit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menangis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kecewa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menyelsaikan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pertandingan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padahal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tinggal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sedikit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6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5425" y="4809672"/>
            <a:ext cx="3838575" cy="1933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kejadian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penonton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bertepuk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jatuh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menangis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menghentikan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lajunya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bergegas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berbalik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belakang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lakukan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 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99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23" y="0"/>
            <a:ext cx="3195624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88640"/>
            <a:ext cx="5122912" cy="59375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Rupanya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menggandengkan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tangan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Finish.</a:t>
            </a:r>
          </a:p>
          <a:p>
            <a:pPr marL="0" indent="0"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juaranya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percaya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kerjasama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solid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kepedulian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86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7160840" cy="314590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Edwardian Script ITC" pitchFamily="66" charset="0"/>
              </a:rPr>
              <a:t>“</a:t>
            </a:r>
            <a:r>
              <a:rPr lang="en-US" sz="4800" dirty="0" err="1" smtClean="0">
                <a:solidFill>
                  <a:srgbClr val="FFFF00"/>
                </a:solidFill>
                <a:latin typeface="Edwardian Script ITC" pitchFamily="66" charset="0"/>
              </a:rPr>
              <a:t>Jika</a:t>
            </a:r>
            <a:r>
              <a:rPr lang="en-US" sz="4800" dirty="0" smtClean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anda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ingin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mencapai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kesuksesan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dengan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cepat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bekerjalah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sendiri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.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Jika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anda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ingin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bertahan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lama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dalam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kesuksesan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bekerjasamalah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Edwardian Script ITC" pitchFamily="66" charset="0"/>
              </a:rPr>
              <a:t>dengan</a:t>
            </a:r>
            <a:r>
              <a:rPr lang="en-US" sz="4800" dirty="0">
                <a:solidFill>
                  <a:srgbClr val="FFFF00"/>
                </a:solidFill>
                <a:latin typeface="Edwardian Script ITC" pitchFamily="66" charset="0"/>
              </a:rPr>
              <a:t> orang lain.”</a:t>
            </a:r>
          </a:p>
          <a:p>
            <a:endParaRPr lang="en-US" sz="4800" dirty="0">
              <a:solidFill>
                <a:srgbClr val="FFFF00"/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0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16" y="4451903"/>
            <a:ext cx="3802012" cy="2405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30" y="-2767"/>
            <a:ext cx="3741526" cy="4368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1490" y="0"/>
            <a:ext cx="7772400" cy="1470025"/>
          </a:xfrm>
        </p:spPr>
        <p:txBody>
          <a:bodyPr/>
          <a:lstStyle/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KERJASAMA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9746" y="3789040"/>
            <a:ext cx="2304254" cy="23042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223" y="1512143"/>
            <a:ext cx="8489032" cy="3429024"/>
          </a:xfrm>
        </p:spPr>
        <p:txBody>
          <a:bodyPr>
            <a:normAutofit/>
          </a:bodyPr>
          <a:lstStyle/>
          <a:p>
            <a:pPr algn="r"/>
            <a:r>
              <a:rPr lang="id-ID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Sebuah sistem pekerjaan yang dilakukan oleh dua orang atau lebih untuk mendapatkan tujuan yang direncanakan </a:t>
            </a:r>
            <a:r>
              <a:rPr lang="id-ID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bersama. </a:t>
            </a:r>
            <a:endParaRPr 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id-ID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Perlu adanya suasana yang solid da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d-ID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kondusif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fektivitas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produktivitas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d-ID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id-ID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MANFAAT KERJASAMA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14875"/>
            <a:ext cx="9144000" cy="19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Dapat meningkatkan komunikasi</a:t>
            </a:r>
          </a:p>
          <a:p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Mengumpulkan bakat</a:t>
            </a:r>
          </a:p>
          <a:p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Bekerja lebih efektif karena berbagi tugas dan tanggung jawab untuk mencapai tujuan bersama</a:t>
            </a:r>
          </a:p>
          <a:p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Menstimulasi seseorang berkontribusi dalam kelompoknya</a:t>
            </a:r>
            <a:endParaRPr lang="id-ID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Kerjasama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retionship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relationship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pengaruh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mempengaruhi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025852126"/>
              </p:ext>
            </p:extLst>
          </p:nvPr>
        </p:nvGraphicFramePr>
        <p:xfrm>
          <a:off x="18403" y="0"/>
          <a:ext cx="9239196" cy="692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1" y="409564"/>
            <a:ext cx="4558654" cy="279084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8550516"/>
              </p:ext>
            </p:extLst>
          </p:nvPr>
        </p:nvGraphicFramePr>
        <p:xfrm>
          <a:off x="-1738312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253" y="5301208"/>
            <a:ext cx="127635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365104"/>
            <a:ext cx="127635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4151" y="5301208"/>
            <a:ext cx="127635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4942" y="4347623"/>
            <a:ext cx="127635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691608"/>
            <a:ext cx="12763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60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KELOMPOK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020" y="4005064"/>
            <a:ext cx="3125720" cy="26130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Berusaha agar semua anggota terlibat dalam mengemukakan pendapat</a:t>
            </a: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Membuat program kerja demi kelancaran dan ketertiban kelompok</a:t>
            </a: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Mengikuti kesepakatan kelompok selama diskusi berlangsung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14" y="5036963"/>
            <a:ext cx="1756022" cy="171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Permainan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dimainkan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berkelompok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beranggotakan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7-10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orang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memindahkan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bola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diumpamakan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diletakkan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keranjang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sampah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rafia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rafia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tugasnya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terjatuh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dianggap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gagal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jatuhnya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meledak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tercepat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pemenang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24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2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4664"/>
            <a:ext cx="8176508" cy="54334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arena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diadakan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lomba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500 meter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 orang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putra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berusia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12tahun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Lomba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adakan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pelatihan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motivasi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ketangguhan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pribadi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kejujuran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kerjasama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tanggung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masalah-masalah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09 Love Theme From ''St. Elmo's Fir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56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Diadakannya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lomba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menanamkan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jiwa-jiwa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menghindari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latih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latihan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Hadiah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perlombaan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main-main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hadiah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tanggung-tanggung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hadiahnya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65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208</Words>
  <Application>Microsoft Office PowerPoint</Application>
  <PresentationFormat>On-screen Show (4:3)</PresentationFormat>
  <Paragraphs>63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KERJASAMA</vt:lpstr>
      <vt:lpstr>MANFAAT KERJASAMA</vt:lpstr>
      <vt:lpstr>Slide 4</vt:lpstr>
      <vt:lpstr>Slide 5</vt:lpstr>
      <vt:lpstr>KELOMPOK</vt:lpstr>
      <vt:lpstr>GAMES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KERJASAMA</dc:title>
  <dc:creator>7</dc:creator>
  <cp:lastModifiedBy>anin</cp:lastModifiedBy>
  <cp:revision>36</cp:revision>
  <dcterms:created xsi:type="dcterms:W3CDTF">2013-07-21T10:12:26Z</dcterms:created>
  <dcterms:modified xsi:type="dcterms:W3CDTF">2014-07-11T08:10:10Z</dcterms:modified>
</cp:coreProperties>
</file>