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4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719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155E0-C3D9-45A0-9E7C-3D1C7D664A5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7DD061A-0B66-4F5D-A0B0-48921BE86906}">
      <dgm:prSet phldrT="[Text]"/>
      <dgm:spPr/>
      <dgm:t>
        <a:bodyPr/>
        <a:lstStyle/>
        <a:p>
          <a:r>
            <a:rPr lang="id-ID" dirty="0" smtClean="0"/>
            <a:t>4. Modifikasi</a:t>
          </a:r>
          <a:endParaRPr lang="id-ID" dirty="0"/>
        </a:p>
      </dgm:t>
    </dgm:pt>
    <dgm:pt modelId="{D08A6107-E459-470A-874C-E95BA5F9E4D5}" type="parTrans" cxnId="{31071516-C3B8-4CED-928B-6E0C01A8BD25}">
      <dgm:prSet/>
      <dgm:spPr/>
      <dgm:t>
        <a:bodyPr/>
        <a:lstStyle/>
        <a:p>
          <a:endParaRPr lang="id-ID"/>
        </a:p>
      </dgm:t>
    </dgm:pt>
    <dgm:pt modelId="{2B0AC6BA-4722-4885-8ADF-97595C8BD500}" type="sibTrans" cxnId="{31071516-C3B8-4CED-928B-6E0C01A8BD25}">
      <dgm:prSet/>
      <dgm:spPr/>
      <dgm:t>
        <a:bodyPr/>
        <a:lstStyle/>
        <a:p>
          <a:endParaRPr lang="id-ID"/>
        </a:p>
      </dgm:t>
    </dgm:pt>
    <dgm:pt modelId="{6C059D76-FBB3-4B58-A519-F8AEA5E1F3BD}">
      <dgm:prSet phldrT="[Text]"/>
      <dgm:spPr/>
      <dgm:t>
        <a:bodyPr/>
        <a:lstStyle/>
        <a:p>
          <a:r>
            <a:rPr lang="id-ID" dirty="0" smtClean="0"/>
            <a:t>2. Penjelasan</a:t>
          </a:r>
          <a:endParaRPr lang="id-ID" dirty="0"/>
        </a:p>
      </dgm:t>
    </dgm:pt>
    <dgm:pt modelId="{9AB1F69F-3C5A-4E6C-92F4-29D8D8BF3D33}" type="parTrans" cxnId="{133662C2-4596-436A-9E94-ABA60813D599}">
      <dgm:prSet/>
      <dgm:spPr/>
      <dgm:t>
        <a:bodyPr/>
        <a:lstStyle/>
        <a:p>
          <a:endParaRPr lang="id-ID"/>
        </a:p>
      </dgm:t>
    </dgm:pt>
    <dgm:pt modelId="{97FDFCA7-69BE-4022-A903-2A054B90C025}" type="sibTrans" cxnId="{133662C2-4596-436A-9E94-ABA60813D599}">
      <dgm:prSet/>
      <dgm:spPr/>
      <dgm:t>
        <a:bodyPr/>
        <a:lstStyle/>
        <a:p>
          <a:endParaRPr lang="id-ID"/>
        </a:p>
      </dgm:t>
    </dgm:pt>
    <dgm:pt modelId="{4BEBAA2B-A010-46DF-AB1B-EF98DED1C75A}">
      <dgm:prSet phldrT="[Text]"/>
      <dgm:spPr/>
      <dgm:t>
        <a:bodyPr/>
        <a:lstStyle/>
        <a:p>
          <a:r>
            <a:rPr lang="id-ID" dirty="0" smtClean="0"/>
            <a:t>1. Deskripsi</a:t>
          </a:r>
          <a:endParaRPr lang="id-ID" dirty="0"/>
        </a:p>
      </dgm:t>
    </dgm:pt>
    <dgm:pt modelId="{26A7E492-F4C9-4DAC-BA83-87C623504D70}" type="parTrans" cxnId="{1FC84E77-149C-4E59-804C-8D0DC3A319B8}">
      <dgm:prSet/>
      <dgm:spPr/>
      <dgm:t>
        <a:bodyPr/>
        <a:lstStyle/>
        <a:p>
          <a:endParaRPr lang="id-ID"/>
        </a:p>
      </dgm:t>
    </dgm:pt>
    <dgm:pt modelId="{D9784EA3-A64D-44DE-9EAC-68CE2994BCF3}" type="sibTrans" cxnId="{1FC84E77-149C-4E59-804C-8D0DC3A319B8}">
      <dgm:prSet/>
      <dgm:spPr/>
      <dgm:t>
        <a:bodyPr/>
        <a:lstStyle/>
        <a:p>
          <a:endParaRPr lang="id-ID"/>
        </a:p>
      </dgm:t>
    </dgm:pt>
    <dgm:pt modelId="{A0513032-B05F-452A-B4F1-4B981D168946}">
      <dgm:prSet/>
      <dgm:spPr/>
      <dgm:t>
        <a:bodyPr/>
        <a:lstStyle/>
        <a:p>
          <a:r>
            <a:rPr lang="id-ID" dirty="0" smtClean="0"/>
            <a:t>3. Prediksi</a:t>
          </a:r>
          <a:endParaRPr lang="id-ID" dirty="0"/>
        </a:p>
      </dgm:t>
    </dgm:pt>
    <dgm:pt modelId="{D0D26BFD-D7E2-4EBD-A1E4-C97E50B9102B}" type="parTrans" cxnId="{380A1CF7-BECB-4E88-A5A8-1C616486EACA}">
      <dgm:prSet/>
      <dgm:spPr/>
      <dgm:t>
        <a:bodyPr/>
        <a:lstStyle/>
        <a:p>
          <a:endParaRPr lang="id-ID"/>
        </a:p>
      </dgm:t>
    </dgm:pt>
    <dgm:pt modelId="{E374B097-19FC-4D26-B4BF-2F8384458447}" type="sibTrans" cxnId="{380A1CF7-BECB-4E88-A5A8-1C616486EACA}">
      <dgm:prSet/>
      <dgm:spPr/>
      <dgm:t>
        <a:bodyPr/>
        <a:lstStyle/>
        <a:p>
          <a:endParaRPr lang="id-ID"/>
        </a:p>
      </dgm:t>
    </dgm:pt>
    <dgm:pt modelId="{4905B65B-057E-4ABE-AABF-93FC33CADA23}" type="pres">
      <dgm:prSet presAssocID="{C9E155E0-C3D9-45A0-9E7C-3D1C7D664A5E}" presName="compositeShape" presStyleCnt="0">
        <dgm:presLayoutVars>
          <dgm:dir/>
          <dgm:resizeHandles/>
        </dgm:presLayoutVars>
      </dgm:prSet>
      <dgm:spPr/>
    </dgm:pt>
    <dgm:pt modelId="{F52A0027-AD59-49B0-A9FD-6898CF328329}" type="pres">
      <dgm:prSet presAssocID="{C9E155E0-C3D9-45A0-9E7C-3D1C7D664A5E}" presName="pyramid" presStyleLbl="node1" presStyleIdx="0" presStyleCnt="1"/>
      <dgm:spPr/>
    </dgm:pt>
    <dgm:pt modelId="{3BD1E75C-AEE2-4700-9A3D-823D32FD7555}" type="pres">
      <dgm:prSet presAssocID="{C9E155E0-C3D9-45A0-9E7C-3D1C7D664A5E}" presName="theList" presStyleCnt="0"/>
      <dgm:spPr/>
    </dgm:pt>
    <dgm:pt modelId="{CAF54704-E21A-4D55-A12D-81F5D1F7A38E}" type="pres">
      <dgm:prSet presAssocID="{77DD061A-0B66-4F5D-A0B0-48921BE8690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2768E-B3DB-46D0-AE82-B48D67B164E9}" type="pres">
      <dgm:prSet presAssocID="{77DD061A-0B66-4F5D-A0B0-48921BE86906}" presName="aSpace" presStyleCnt="0"/>
      <dgm:spPr/>
    </dgm:pt>
    <dgm:pt modelId="{DD8F0F93-671B-4345-B38B-9869FBE4D565}" type="pres">
      <dgm:prSet presAssocID="{A0513032-B05F-452A-B4F1-4B981D168946}" presName="aNode" presStyleLbl="fgAcc1" presStyleIdx="1" presStyleCnt="4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9C4C42-A22C-43DE-81DA-ACCF1A915A01}" type="pres">
      <dgm:prSet presAssocID="{A0513032-B05F-452A-B4F1-4B981D168946}" presName="aSpace" presStyleCnt="0"/>
      <dgm:spPr/>
    </dgm:pt>
    <dgm:pt modelId="{2A7750EB-D098-465B-AA1D-6FDD6511C884}" type="pres">
      <dgm:prSet presAssocID="{6C059D76-FBB3-4B58-A519-F8AEA5E1F3BD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DF0575-CDE1-4B35-A8B4-9565C77DB5ED}" type="pres">
      <dgm:prSet presAssocID="{6C059D76-FBB3-4B58-A519-F8AEA5E1F3BD}" presName="aSpace" presStyleCnt="0"/>
      <dgm:spPr/>
    </dgm:pt>
    <dgm:pt modelId="{30AA5846-4BA6-401C-A9DF-0B9025811CE7}" type="pres">
      <dgm:prSet presAssocID="{4BEBAA2B-A010-46DF-AB1B-EF98DED1C75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82D515-D7D1-47AF-AB9B-1CB51C22FF61}" type="pres">
      <dgm:prSet presAssocID="{4BEBAA2B-A010-46DF-AB1B-EF98DED1C75A}" presName="aSpace" presStyleCnt="0"/>
      <dgm:spPr/>
    </dgm:pt>
  </dgm:ptLst>
  <dgm:cxnLst>
    <dgm:cxn modelId="{483839A8-5A17-4C71-BEB0-6EA27B39489A}" type="presOf" srcId="{77DD061A-0B66-4F5D-A0B0-48921BE86906}" destId="{CAF54704-E21A-4D55-A12D-81F5D1F7A38E}" srcOrd="0" destOrd="0" presId="urn:microsoft.com/office/officeart/2005/8/layout/pyramid2"/>
    <dgm:cxn modelId="{31071516-C3B8-4CED-928B-6E0C01A8BD25}" srcId="{C9E155E0-C3D9-45A0-9E7C-3D1C7D664A5E}" destId="{77DD061A-0B66-4F5D-A0B0-48921BE86906}" srcOrd="0" destOrd="0" parTransId="{D08A6107-E459-470A-874C-E95BA5F9E4D5}" sibTransId="{2B0AC6BA-4722-4885-8ADF-97595C8BD500}"/>
    <dgm:cxn modelId="{636A3D43-06A6-44FD-9106-44B1525C8A37}" type="presOf" srcId="{C9E155E0-C3D9-45A0-9E7C-3D1C7D664A5E}" destId="{4905B65B-057E-4ABE-AABF-93FC33CADA23}" srcOrd="0" destOrd="0" presId="urn:microsoft.com/office/officeart/2005/8/layout/pyramid2"/>
    <dgm:cxn modelId="{96BE6CEE-C417-4C4F-936F-5FDBDE89C849}" type="presOf" srcId="{6C059D76-FBB3-4B58-A519-F8AEA5E1F3BD}" destId="{2A7750EB-D098-465B-AA1D-6FDD6511C884}" srcOrd="0" destOrd="0" presId="urn:microsoft.com/office/officeart/2005/8/layout/pyramid2"/>
    <dgm:cxn modelId="{133662C2-4596-436A-9E94-ABA60813D599}" srcId="{C9E155E0-C3D9-45A0-9E7C-3D1C7D664A5E}" destId="{6C059D76-FBB3-4B58-A519-F8AEA5E1F3BD}" srcOrd="2" destOrd="0" parTransId="{9AB1F69F-3C5A-4E6C-92F4-29D8D8BF3D33}" sibTransId="{97FDFCA7-69BE-4022-A903-2A054B90C025}"/>
    <dgm:cxn modelId="{DAFEEA12-7EC3-4E2F-91A6-80D0B79EF797}" type="presOf" srcId="{4BEBAA2B-A010-46DF-AB1B-EF98DED1C75A}" destId="{30AA5846-4BA6-401C-A9DF-0B9025811CE7}" srcOrd="0" destOrd="0" presId="urn:microsoft.com/office/officeart/2005/8/layout/pyramid2"/>
    <dgm:cxn modelId="{8984488A-270B-4B05-A076-3D05FEEFD4AD}" type="presOf" srcId="{A0513032-B05F-452A-B4F1-4B981D168946}" destId="{DD8F0F93-671B-4345-B38B-9869FBE4D565}" srcOrd="0" destOrd="0" presId="urn:microsoft.com/office/officeart/2005/8/layout/pyramid2"/>
    <dgm:cxn modelId="{380A1CF7-BECB-4E88-A5A8-1C616486EACA}" srcId="{C9E155E0-C3D9-45A0-9E7C-3D1C7D664A5E}" destId="{A0513032-B05F-452A-B4F1-4B981D168946}" srcOrd="1" destOrd="0" parTransId="{D0D26BFD-D7E2-4EBD-A1E4-C97E50B9102B}" sibTransId="{E374B097-19FC-4D26-B4BF-2F8384458447}"/>
    <dgm:cxn modelId="{1FC84E77-149C-4E59-804C-8D0DC3A319B8}" srcId="{C9E155E0-C3D9-45A0-9E7C-3D1C7D664A5E}" destId="{4BEBAA2B-A010-46DF-AB1B-EF98DED1C75A}" srcOrd="3" destOrd="0" parTransId="{26A7E492-F4C9-4DAC-BA83-87C623504D70}" sibTransId="{D9784EA3-A64D-44DE-9EAC-68CE2994BCF3}"/>
    <dgm:cxn modelId="{EBE2B1B2-0D7F-420C-AAB2-6E52A8AA04E3}" type="presParOf" srcId="{4905B65B-057E-4ABE-AABF-93FC33CADA23}" destId="{F52A0027-AD59-49B0-A9FD-6898CF328329}" srcOrd="0" destOrd="0" presId="urn:microsoft.com/office/officeart/2005/8/layout/pyramid2"/>
    <dgm:cxn modelId="{4C2D7FC3-BDFD-4B37-B958-35D173C5F15C}" type="presParOf" srcId="{4905B65B-057E-4ABE-AABF-93FC33CADA23}" destId="{3BD1E75C-AEE2-4700-9A3D-823D32FD7555}" srcOrd="1" destOrd="0" presId="urn:microsoft.com/office/officeart/2005/8/layout/pyramid2"/>
    <dgm:cxn modelId="{8901C0A8-0E1C-4557-B8B4-5033EA0A5539}" type="presParOf" srcId="{3BD1E75C-AEE2-4700-9A3D-823D32FD7555}" destId="{CAF54704-E21A-4D55-A12D-81F5D1F7A38E}" srcOrd="0" destOrd="0" presId="urn:microsoft.com/office/officeart/2005/8/layout/pyramid2"/>
    <dgm:cxn modelId="{AB551CFC-C439-41D0-B330-2A217D9B38BF}" type="presParOf" srcId="{3BD1E75C-AEE2-4700-9A3D-823D32FD7555}" destId="{79E2768E-B3DB-46D0-AE82-B48D67B164E9}" srcOrd="1" destOrd="0" presId="urn:microsoft.com/office/officeart/2005/8/layout/pyramid2"/>
    <dgm:cxn modelId="{503CA6F1-A31A-4AE9-888C-D140AA1C037A}" type="presParOf" srcId="{3BD1E75C-AEE2-4700-9A3D-823D32FD7555}" destId="{DD8F0F93-671B-4345-B38B-9869FBE4D565}" srcOrd="2" destOrd="0" presId="urn:microsoft.com/office/officeart/2005/8/layout/pyramid2"/>
    <dgm:cxn modelId="{44F6DCE9-ECEF-4AD5-83F1-935EE24E44FD}" type="presParOf" srcId="{3BD1E75C-AEE2-4700-9A3D-823D32FD7555}" destId="{249C4C42-A22C-43DE-81DA-ACCF1A915A01}" srcOrd="3" destOrd="0" presId="urn:microsoft.com/office/officeart/2005/8/layout/pyramid2"/>
    <dgm:cxn modelId="{2C1A7B96-2153-45F8-9252-7CE0B6633B7D}" type="presParOf" srcId="{3BD1E75C-AEE2-4700-9A3D-823D32FD7555}" destId="{2A7750EB-D098-465B-AA1D-6FDD6511C884}" srcOrd="4" destOrd="0" presId="urn:microsoft.com/office/officeart/2005/8/layout/pyramid2"/>
    <dgm:cxn modelId="{B64FA185-EB92-407D-BCDD-EADD37E89F5B}" type="presParOf" srcId="{3BD1E75C-AEE2-4700-9A3D-823D32FD7555}" destId="{0BDF0575-CDE1-4B35-A8B4-9565C77DB5ED}" srcOrd="5" destOrd="0" presId="urn:microsoft.com/office/officeart/2005/8/layout/pyramid2"/>
    <dgm:cxn modelId="{B919B1C8-5694-415F-B855-EF1FC5ACDE67}" type="presParOf" srcId="{3BD1E75C-AEE2-4700-9A3D-823D32FD7555}" destId="{30AA5846-4BA6-401C-A9DF-0B9025811CE7}" srcOrd="6" destOrd="0" presId="urn:microsoft.com/office/officeart/2005/8/layout/pyramid2"/>
    <dgm:cxn modelId="{AE8449E0-298E-4C08-B854-4DCEFE9BC539}" type="presParOf" srcId="{3BD1E75C-AEE2-4700-9A3D-823D32FD7555}" destId="{FB82D515-D7D1-47AF-AB9B-1CB51C22FF6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83B4D-4165-40EC-9AE0-AF5AC600534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913505A-C939-46BF-864E-E217685371B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Kognitif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B68B43BB-2203-4485-9B19-352B4F8496C7}" type="parTrans" cxnId="{465C644B-DE6E-46A7-9D3D-73D373411411}">
      <dgm:prSet/>
      <dgm:spPr/>
      <dgm:t>
        <a:bodyPr/>
        <a:lstStyle/>
        <a:p>
          <a:endParaRPr lang="id-ID"/>
        </a:p>
      </dgm:t>
    </dgm:pt>
    <dgm:pt modelId="{B15C2031-1096-40D5-A58E-F957BC593456}" type="sibTrans" cxnId="{465C644B-DE6E-46A7-9D3D-73D373411411}">
      <dgm:prSet/>
      <dgm:spPr/>
      <dgm:t>
        <a:bodyPr/>
        <a:lstStyle/>
        <a:p>
          <a:endParaRPr lang="id-ID"/>
        </a:p>
      </dgm:t>
    </dgm:pt>
    <dgm:pt modelId="{65449C97-97AF-4B16-B0FA-08AAFA4E09C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psikososial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083F8D60-02E3-4AC2-848D-7971BCB79C16}" type="parTrans" cxnId="{6883922F-6337-45EA-A6CC-E88F58F5255C}">
      <dgm:prSet/>
      <dgm:spPr/>
      <dgm:t>
        <a:bodyPr/>
        <a:lstStyle/>
        <a:p>
          <a:endParaRPr lang="id-ID"/>
        </a:p>
      </dgm:t>
    </dgm:pt>
    <dgm:pt modelId="{3A46D7F9-DEA7-448A-89D0-525381DABF13}" type="sibTrans" cxnId="{6883922F-6337-45EA-A6CC-E88F58F5255C}">
      <dgm:prSet/>
      <dgm:spPr/>
      <dgm:t>
        <a:bodyPr/>
        <a:lstStyle/>
        <a:p>
          <a:endParaRPr lang="id-ID"/>
        </a:p>
      </dgm:t>
    </dgm:pt>
    <dgm:pt modelId="{C0A70378-3D50-4986-BA98-94E90CCA587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Fisik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gm:t>
    </dgm:pt>
    <dgm:pt modelId="{FC7223B7-B37D-47C0-A9F0-01968F72EC71}" type="parTrans" cxnId="{5D5ECAC6-8006-4A7F-BD60-8283D15701C8}">
      <dgm:prSet/>
      <dgm:spPr/>
      <dgm:t>
        <a:bodyPr/>
        <a:lstStyle/>
        <a:p>
          <a:endParaRPr lang="id-ID"/>
        </a:p>
      </dgm:t>
    </dgm:pt>
    <dgm:pt modelId="{F764EFBA-101D-4531-BB60-CE0A867D9E17}" type="sibTrans" cxnId="{5D5ECAC6-8006-4A7F-BD60-8283D15701C8}">
      <dgm:prSet/>
      <dgm:spPr/>
      <dgm:t>
        <a:bodyPr/>
        <a:lstStyle/>
        <a:p>
          <a:endParaRPr lang="id-ID"/>
        </a:p>
      </dgm:t>
    </dgm:pt>
    <dgm:pt modelId="{C485E298-0445-4567-AFDE-F96EA478BC81}" type="pres">
      <dgm:prSet presAssocID="{FA083B4D-4165-40EC-9AE0-AF5AC6005346}" presName="compositeShape" presStyleCnt="0">
        <dgm:presLayoutVars>
          <dgm:chMax val="7"/>
          <dgm:dir/>
          <dgm:resizeHandles val="exact"/>
        </dgm:presLayoutVars>
      </dgm:prSet>
      <dgm:spPr/>
    </dgm:pt>
    <dgm:pt modelId="{1F7E1DDD-C118-4758-B96B-84F42C2BE7EC}" type="pres">
      <dgm:prSet presAssocID="{E913505A-C939-46BF-864E-E217685371BE}" presName="circ1" presStyleLbl="vennNode1" presStyleIdx="0" presStyleCnt="3"/>
      <dgm:spPr/>
      <dgm:t>
        <a:bodyPr/>
        <a:lstStyle/>
        <a:p>
          <a:endParaRPr lang="id-ID"/>
        </a:p>
      </dgm:t>
    </dgm:pt>
    <dgm:pt modelId="{C571064A-F7C8-45AC-92F8-87BD05A7E4C7}" type="pres">
      <dgm:prSet presAssocID="{E913505A-C939-46BF-864E-E217685371B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0683A7-B136-4E57-90F5-8CEEBBB73A28}" type="pres">
      <dgm:prSet presAssocID="{65449C97-97AF-4B16-B0FA-08AAFA4E09CB}" presName="circ2" presStyleLbl="vennNode1" presStyleIdx="1" presStyleCnt="3"/>
      <dgm:spPr/>
      <dgm:t>
        <a:bodyPr/>
        <a:lstStyle/>
        <a:p>
          <a:endParaRPr lang="id-ID"/>
        </a:p>
      </dgm:t>
    </dgm:pt>
    <dgm:pt modelId="{F830D32C-308E-4DDE-8953-66E5BC9DC34D}" type="pres">
      <dgm:prSet presAssocID="{65449C97-97AF-4B16-B0FA-08AAFA4E09C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66EFDB-3F0C-464B-B3E6-377592F68350}" type="pres">
      <dgm:prSet presAssocID="{C0A70378-3D50-4986-BA98-94E90CCA587B}" presName="circ3" presStyleLbl="vennNode1" presStyleIdx="2" presStyleCnt="3"/>
      <dgm:spPr/>
      <dgm:t>
        <a:bodyPr/>
        <a:lstStyle/>
        <a:p>
          <a:endParaRPr lang="id-ID"/>
        </a:p>
      </dgm:t>
    </dgm:pt>
    <dgm:pt modelId="{59071382-C4C7-403E-B9D0-49D75FBC7226}" type="pres">
      <dgm:prSet presAssocID="{C0A70378-3D50-4986-BA98-94E90CCA587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E42AFA0-3F28-4583-859D-F3327512EE8E}" type="presOf" srcId="{65449C97-97AF-4B16-B0FA-08AAFA4E09CB}" destId="{F830D32C-308E-4DDE-8953-66E5BC9DC34D}" srcOrd="1" destOrd="0" presId="urn:microsoft.com/office/officeart/2005/8/layout/venn1"/>
    <dgm:cxn modelId="{6883922F-6337-45EA-A6CC-E88F58F5255C}" srcId="{FA083B4D-4165-40EC-9AE0-AF5AC6005346}" destId="{65449C97-97AF-4B16-B0FA-08AAFA4E09CB}" srcOrd="1" destOrd="0" parTransId="{083F8D60-02E3-4AC2-848D-7971BCB79C16}" sibTransId="{3A46D7F9-DEA7-448A-89D0-525381DABF13}"/>
    <dgm:cxn modelId="{5D5ECAC6-8006-4A7F-BD60-8283D15701C8}" srcId="{FA083B4D-4165-40EC-9AE0-AF5AC6005346}" destId="{C0A70378-3D50-4986-BA98-94E90CCA587B}" srcOrd="2" destOrd="0" parTransId="{FC7223B7-B37D-47C0-A9F0-01968F72EC71}" sibTransId="{F764EFBA-101D-4531-BB60-CE0A867D9E17}"/>
    <dgm:cxn modelId="{E9D7E178-CB72-4703-8342-DDADA4252969}" type="presOf" srcId="{C0A70378-3D50-4986-BA98-94E90CCA587B}" destId="{9766EFDB-3F0C-464B-B3E6-377592F68350}" srcOrd="0" destOrd="0" presId="urn:microsoft.com/office/officeart/2005/8/layout/venn1"/>
    <dgm:cxn modelId="{04A5A865-1B12-4B0C-AAE1-7EDE762F1E2A}" type="presOf" srcId="{E913505A-C939-46BF-864E-E217685371BE}" destId="{C571064A-F7C8-45AC-92F8-87BD05A7E4C7}" srcOrd="1" destOrd="0" presId="urn:microsoft.com/office/officeart/2005/8/layout/venn1"/>
    <dgm:cxn modelId="{64ED3DE7-2C4C-4D1E-BF17-D7599F5C82AC}" type="presOf" srcId="{FA083B4D-4165-40EC-9AE0-AF5AC6005346}" destId="{C485E298-0445-4567-AFDE-F96EA478BC81}" srcOrd="0" destOrd="0" presId="urn:microsoft.com/office/officeart/2005/8/layout/venn1"/>
    <dgm:cxn modelId="{05027D21-783A-4C74-AEC3-B772106BD8F9}" type="presOf" srcId="{E913505A-C939-46BF-864E-E217685371BE}" destId="{1F7E1DDD-C118-4758-B96B-84F42C2BE7EC}" srcOrd="0" destOrd="0" presId="urn:microsoft.com/office/officeart/2005/8/layout/venn1"/>
    <dgm:cxn modelId="{04359A1B-EBFF-4155-BC64-F6FA499D4881}" type="presOf" srcId="{65449C97-97AF-4B16-B0FA-08AAFA4E09CB}" destId="{4D0683A7-B136-4E57-90F5-8CEEBBB73A28}" srcOrd="0" destOrd="0" presId="urn:microsoft.com/office/officeart/2005/8/layout/venn1"/>
    <dgm:cxn modelId="{465C644B-DE6E-46A7-9D3D-73D373411411}" srcId="{FA083B4D-4165-40EC-9AE0-AF5AC6005346}" destId="{E913505A-C939-46BF-864E-E217685371BE}" srcOrd="0" destOrd="0" parTransId="{B68B43BB-2203-4485-9B19-352B4F8496C7}" sibTransId="{B15C2031-1096-40D5-A58E-F957BC593456}"/>
    <dgm:cxn modelId="{77E5A263-D09C-4636-AB82-0BF01D196F69}" type="presOf" srcId="{C0A70378-3D50-4986-BA98-94E90CCA587B}" destId="{59071382-C4C7-403E-B9D0-49D75FBC7226}" srcOrd="1" destOrd="0" presId="urn:microsoft.com/office/officeart/2005/8/layout/venn1"/>
    <dgm:cxn modelId="{CB89684D-4BEA-4415-8015-97777E490494}" type="presParOf" srcId="{C485E298-0445-4567-AFDE-F96EA478BC81}" destId="{1F7E1DDD-C118-4758-B96B-84F42C2BE7EC}" srcOrd="0" destOrd="0" presId="urn:microsoft.com/office/officeart/2005/8/layout/venn1"/>
    <dgm:cxn modelId="{6CC1935F-756E-4976-9723-0F07ED301211}" type="presParOf" srcId="{C485E298-0445-4567-AFDE-F96EA478BC81}" destId="{C571064A-F7C8-45AC-92F8-87BD05A7E4C7}" srcOrd="1" destOrd="0" presId="urn:microsoft.com/office/officeart/2005/8/layout/venn1"/>
    <dgm:cxn modelId="{F9099223-5014-4330-A587-A26DBB942FD7}" type="presParOf" srcId="{C485E298-0445-4567-AFDE-F96EA478BC81}" destId="{4D0683A7-B136-4E57-90F5-8CEEBBB73A28}" srcOrd="2" destOrd="0" presId="urn:microsoft.com/office/officeart/2005/8/layout/venn1"/>
    <dgm:cxn modelId="{055736C5-D392-43E1-99EB-BF0EAB7E9D93}" type="presParOf" srcId="{C485E298-0445-4567-AFDE-F96EA478BC81}" destId="{F830D32C-308E-4DDE-8953-66E5BC9DC34D}" srcOrd="3" destOrd="0" presId="urn:microsoft.com/office/officeart/2005/8/layout/venn1"/>
    <dgm:cxn modelId="{83A472DD-436F-4DB8-977D-C69F6A7FE1AA}" type="presParOf" srcId="{C485E298-0445-4567-AFDE-F96EA478BC81}" destId="{9766EFDB-3F0C-464B-B3E6-377592F68350}" srcOrd="4" destOrd="0" presId="urn:microsoft.com/office/officeart/2005/8/layout/venn1"/>
    <dgm:cxn modelId="{33E852F5-2249-4A4F-A33C-99E488C2B143}" type="presParOf" srcId="{C485E298-0445-4567-AFDE-F96EA478BC81}" destId="{59071382-C4C7-403E-B9D0-49D75FBC722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4AAE3-097A-4DCA-A519-1CAF68423D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2AC0C60-03F5-49D5-A7D8-2C3114D235A3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Perkembangan melibatkan situasi perolehan dankehilangan (</a:t>
          </a:r>
          <a:r>
            <a:rPr lang="id-ID" i="1" dirty="0" smtClean="0">
              <a:solidFill>
                <a:schemeClr val="bg1"/>
              </a:solidFill>
            </a:rPr>
            <a:t>gain &amp; loss).</a:t>
          </a:r>
          <a:endParaRPr lang="id-ID" dirty="0">
            <a:solidFill>
              <a:schemeClr val="bg1"/>
            </a:solidFill>
          </a:endParaRPr>
        </a:p>
      </dgm:t>
    </dgm:pt>
    <dgm:pt modelId="{98A99D2D-CB5C-49AB-86CC-582F21291409}" type="parTrans" cxnId="{32DE2447-1B5C-4730-A3EA-6491ACB5EB42}">
      <dgm:prSet/>
      <dgm:spPr/>
      <dgm:t>
        <a:bodyPr/>
        <a:lstStyle/>
        <a:p>
          <a:endParaRPr lang="id-ID"/>
        </a:p>
      </dgm:t>
    </dgm:pt>
    <dgm:pt modelId="{F67A6241-3770-4E68-A979-220F9A62BAAF}" type="sibTrans" cxnId="{32DE2447-1B5C-4730-A3EA-6491ACB5EB42}">
      <dgm:prSet/>
      <dgm:spPr/>
      <dgm:t>
        <a:bodyPr/>
        <a:lstStyle/>
        <a:p>
          <a:endParaRPr lang="id-ID"/>
        </a:p>
      </dgm:t>
    </dgm:pt>
    <dgm:pt modelId="{3BCB10FE-EC2E-410F-B62A-B7E21F3F3DDF}">
      <dgm:prSet phldrT="[Text]" phldr="1"/>
      <dgm:spPr/>
      <dgm:t>
        <a:bodyPr/>
        <a:lstStyle/>
        <a:p>
          <a:endParaRPr lang="id-ID" dirty="0"/>
        </a:p>
      </dgm:t>
    </dgm:pt>
    <dgm:pt modelId="{1D888A7B-D5DC-48DA-BC8B-C4065615B6D0}" type="parTrans" cxnId="{13AE005B-4427-4670-9B48-DDDEA014B570}">
      <dgm:prSet/>
      <dgm:spPr/>
      <dgm:t>
        <a:bodyPr/>
        <a:lstStyle/>
        <a:p>
          <a:endParaRPr lang="id-ID"/>
        </a:p>
      </dgm:t>
    </dgm:pt>
    <dgm:pt modelId="{9D60997E-1348-4E97-A019-7195065925C2}" type="sibTrans" cxnId="{13AE005B-4427-4670-9B48-DDDEA014B570}">
      <dgm:prSet/>
      <dgm:spPr/>
      <dgm:t>
        <a:bodyPr/>
        <a:lstStyle/>
        <a:p>
          <a:endParaRPr lang="id-ID"/>
        </a:p>
      </dgm:t>
    </dgm:pt>
    <dgm:pt modelId="{21505C84-384F-4AD4-B62B-1B1D43788C0E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Perkembangan melibatkan perubahan alokasi sumberdaya</a:t>
          </a:r>
          <a:endParaRPr lang="id-ID" dirty="0">
            <a:solidFill>
              <a:schemeClr val="bg1"/>
            </a:solidFill>
          </a:endParaRPr>
        </a:p>
      </dgm:t>
    </dgm:pt>
    <dgm:pt modelId="{E8EF25B0-5521-435E-B061-2E38779025D2}" type="parTrans" cxnId="{C2721726-3A23-48F7-B743-6266A110EC89}">
      <dgm:prSet/>
      <dgm:spPr/>
      <dgm:t>
        <a:bodyPr/>
        <a:lstStyle/>
        <a:p>
          <a:endParaRPr lang="id-ID"/>
        </a:p>
      </dgm:t>
    </dgm:pt>
    <dgm:pt modelId="{8AA08130-942E-4D95-ADC4-8C42FCE0B839}" type="sibTrans" cxnId="{C2721726-3A23-48F7-B743-6266A110EC89}">
      <dgm:prSet/>
      <dgm:spPr/>
      <dgm:t>
        <a:bodyPr/>
        <a:lstStyle/>
        <a:p>
          <a:endParaRPr lang="id-ID"/>
        </a:p>
      </dgm:t>
    </dgm:pt>
    <dgm:pt modelId="{A2889A7E-C225-4C7A-B82F-31BC75A83863}">
      <dgm:prSet phldrT="[Text]" phldr="1"/>
      <dgm:spPr/>
      <dgm:t>
        <a:bodyPr/>
        <a:lstStyle/>
        <a:p>
          <a:endParaRPr lang="id-ID" dirty="0"/>
        </a:p>
      </dgm:t>
    </dgm:pt>
    <dgm:pt modelId="{54580E7C-DFBD-4671-ADAB-AF10690D421B}" type="parTrans" cxnId="{1034C70B-ACE1-4D8D-B896-71FE47C02E6E}">
      <dgm:prSet/>
      <dgm:spPr/>
      <dgm:t>
        <a:bodyPr/>
        <a:lstStyle/>
        <a:p>
          <a:endParaRPr lang="id-ID"/>
        </a:p>
      </dgm:t>
    </dgm:pt>
    <dgm:pt modelId="{34995319-7654-43B7-BB59-7FB60D4585BB}" type="sibTrans" cxnId="{1034C70B-ACE1-4D8D-B896-71FE47C02E6E}">
      <dgm:prSet/>
      <dgm:spPr/>
      <dgm:t>
        <a:bodyPr/>
        <a:lstStyle/>
        <a:p>
          <a:endParaRPr lang="id-ID"/>
        </a:p>
      </dgm:t>
    </dgm:pt>
    <dgm:pt modelId="{1AF55483-5B15-48DF-B8B7-01CA672F6F46}">
      <dgm:prSet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Pengaruh biologis dan kultur yg bersifat relatif, terus berubah selama rentang kehidupan.</a:t>
          </a:r>
          <a:endParaRPr lang="id-ID" dirty="0">
            <a:solidFill>
              <a:schemeClr val="bg1"/>
            </a:solidFill>
          </a:endParaRPr>
        </a:p>
      </dgm:t>
    </dgm:pt>
    <dgm:pt modelId="{9C8936F0-D750-4D9A-839F-0B8FEAD22787}" type="parTrans" cxnId="{010FE001-21CB-4900-813E-9ADA58DAC36B}">
      <dgm:prSet/>
      <dgm:spPr/>
      <dgm:t>
        <a:bodyPr/>
        <a:lstStyle/>
        <a:p>
          <a:endParaRPr lang="id-ID"/>
        </a:p>
      </dgm:t>
    </dgm:pt>
    <dgm:pt modelId="{0AFD5B90-9639-4CE8-BA37-F0F93E8D7FA1}" type="sibTrans" cxnId="{010FE001-21CB-4900-813E-9ADA58DAC36B}">
      <dgm:prSet/>
      <dgm:spPr/>
      <dgm:t>
        <a:bodyPr/>
        <a:lstStyle/>
        <a:p>
          <a:endParaRPr lang="id-ID"/>
        </a:p>
      </dgm:t>
    </dgm:pt>
    <dgm:pt modelId="{C2B04B8D-4857-484C-922F-30ACEFE31F7E}">
      <dgm:prSet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Perkembangan adl proses seumur hidup</a:t>
          </a:r>
          <a:endParaRPr lang="id-ID" dirty="0">
            <a:solidFill>
              <a:schemeClr val="bg1"/>
            </a:solidFill>
          </a:endParaRPr>
        </a:p>
      </dgm:t>
    </dgm:pt>
    <dgm:pt modelId="{0FBD09FC-58C0-4FB9-ACBF-926A6062ACAC}" type="parTrans" cxnId="{83911CD6-DDFF-4498-BEDE-5E8F4E172794}">
      <dgm:prSet/>
      <dgm:spPr/>
      <dgm:t>
        <a:bodyPr/>
        <a:lstStyle/>
        <a:p>
          <a:endParaRPr lang="id-ID"/>
        </a:p>
      </dgm:t>
    </dgm:pt>
    <dgm:pt modelId="{BF97D5C1-9805-403A-811F-53A6C744CAE7}" type="sibTrans" cxnId="{83911CD6-DDFF-4498-BEDE-5E8F4E172794}">
      <dgm:prSet/>
      <dgm:spPr/>
      <dgm:t>
        <a:bodyPr/>
        <a:lstStyle/>
        <a:p>
          <a:endParaRPr lang="id-ID"/>
        </a:p>
      </dgm:t>
    </dgm:pt>
    <dgm:pt modelId="{CDBE5C1D-4529-4FF8-ADE0-4EDAEB234F3F}">
      <dgm:prSet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Perkembangan sangat mungkin dimodifikasi</a:t>
          </a:r>
          <a:endParaRPr lang="id-ID" dirty="0">
            <a:solidFill>
              <a:schemeClr val="bg1"/>
            </a:solidFill>
          </a:endParaRPr>
        </a:p>
      </dgm:t>
    </dgm:pt>
    <dgm:pt modelId="{2E396E69-266A-487A-90D3-ADCF15809D76}" type="parTrans" cxnId="{4EB7BEAC-37AF-47FB-9984-E60CD010964D}">
      <dgm:prSet/>
      <dgm:spPr/>
      <dgm:t>
        <a:bodyPr/>
        <a:lstStyle/>
        <a:p>
          <a:endParaRPr lang="id-ID"/>
        </a:p>
      </dgm:t>
    </dgm:pt>
    <dgm:pt modelId="{6806A3F3-8C65-43CB-AD09-02D193A13C09}" type="sibTrans" cxnId="{4EB7BEAC-37AF-47FB-9984-E60CD010964D}">
      <dgm:prSet/>
      <dgm:spPr/>
      <dgm:t>
        <a:bodyPr/>
        <a:lstStyle/>
        <a:p>
          <a:endParaRPr lang="id-ID"/>
        </a:p>
      </dgm:t>
    </dgm:pt>
    <dgm:pt modelId="{BFB21DE5-5434-433B-A0B1-FBAC282764ED}">
      <dgm:prSet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Perkembangan dipengaruhi oleh konteks historis dan kultural</a:t>
          </a:r>
          <a:endParaRPr lang="id-ID" dirty="0">
            <a:solidFill>
              <a:schemeClr val="bg1"/>
            </a:solidFill>
          </a:endParaRPr>
        </a:p>
      </dgm:t>
    </dgm:pt>
    <dgm:pt modelId="{B95B64EF-35DE-439A-BF8E-F276A2B9FFBC}" type="parTrans" cxnId="{7B06280B-22E2-406C-8A56-198BA0D485E8}">
      <dgm:prSet/>
      <dgm:spPr/>
      <dgm:t>
        <a:bodyPr/>
        <a:lstStyle/>
        <a:p>
          <a:endParaRPr lang="id-ID"/>
        </a:p>
      </dgm:t>
    </dgm:pt>
    <dgm:pt modelId="{96C637E5-B513-4427-BD4F-928F55B192E7}" type="sibTrans" cxnId="{7B06280B-22E2-406C-8A56-198BA0D485E8}">
      <dgm:prSet/>
      <dgm:spPr/>
      <dgm:t>
        <a:bodyPr/>
        <a:lstStyle/>
        <a:p>
          <a:endParaRPr lang="id-ID"/>
        </a:p>
      </dgm:t>
    </dgm:pt>
    <dgm:pt modelId="{57AE374B-A85E-4C8A-8551-2F86B03922CE}" type="pres">
      <dgm:prSet presAssocID="{0CC4AAE3-097A-4DCA-A519-1CAF68423D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F3D141-C0AF-4AE3-A3D9-462A1C4E1039}" type="pres">
      <dgm:prSet presAssocID="{C2B04B8D-4857-484C-922F-30ACEFE31F7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87644F-140F-443C-AC2E-B02D2B277722}" type="pres">
      <dgm:prSet presAssocID="{BF97D5C1-9805-403A-811F-53A6C744CAE7}" presName="spacer" presStyleCnt="0"/>
      <dgm:spPr/>
    </dgm:pt>
    <dgm:pt modelId="{8FCFAE3E-73D1-4FC9-912C-CB92ECE9EE13}" type="pres">
      <dgm:prSet presAssocID="{62AC0C60-03F5-49D5-A7D8-2C3114D235A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7E93ED-AE76-4B5D-89F5-13DDB750076E}" type="pres">
      <dgm:prSet presAssocID="{62AC0C60-03F5-49D5-A7D8-2C3114D235A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B3CB6-94F3-4297-B35A-5B0C91BF4BFC}" type="pres">
      <dgm:prSet presAssocID="{1AF55483-5B15-48DF-B8B7-01CA672F6F4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26EE0-D851-45B0-AE74-FCF9BD0CA3F5}" type="pres">
      <dgm:prSet presAssocID="{0AFD5B90-9639-4CE8-BA37-F0F93E8D7FA1}" presName="spacer" presStyleCnt="0"/>
      <dgm:spPr/>
    </dgm:pt>
    <dgm:pt modelId="{86F26AA6-EC69-4450-838E-D08E80C2A549}" type="pres">
      <dgm:prSet presAssocID="{21505C84-384F-4AD4-B62B-1B1D43788C0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4D442A-AE98-428C-84DD-CE9650FA9D34}" type="pres">
      <dgm:prSet presAssocID="{21505C84-384F-4AD4-B62B-1B1D43788C0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0E87D-B34D-4368-B8B2-80DBB90680BB}" type="pres">
      <dgm:prSet presAssocID="{CDBE5C1D-4529-4FF8-ADE0-4EDAEB234F3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8EAF1-39AA-4826-BDA8-ABBDB7240D70}" type="pres">
      <dgm:prSet presAssocID="{6806A3F3-8C65-43CB-AD09-02D193A13C09}" presName="spacer" presStyleCnt="0"/>
      <dgm:spPr/>
    </dgm:pt>
    <dgm:pt modelId="{A8CD1866-84DC-44A5-9F73-C9636FD3D8F8}" type="pres">
      <dgm:prSet presAssocID="{BFB21DE5-5434-433B-A0B1-FBAC282764E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911CD6-DDFF-4498-BEDE-5E8F4E172794}" srcId="{0CC4AAE3-097A-4DCA-A519-1CAF68423DFD}" destId="{C2B04B8D-4857-484C-922F-30ACEFE31F7E}" srcOrd="0" destOrd="0" parTransId="{0FBD09FC-58C0-4FB9-ACBF-926A6062ACAC}" sibTransId="{BF97D5C1-9805-403A-811F-53A6C744CAE7}"/>
    <dgm:cxn modelId="{A4A4F5C8-D4E8-4495-A7A5-C94CBAB7BC4E}" type="presOf" srcId="{BFB21DE5-5434-433B-A0B1-FBAC282764ED}" destId="{A8CD1866-84DC-44A5-9F73-C9636FD3D8F8}" srcOrd="0" destOrd="0" presId="urn:microsoft.com/office/officeart/2005/8/layout/vList2"/>
    <dgm:cxn modelId="{7E507EAE-281E-4577-A889-BA70E80E9EB9}" type="presOf" srcId="{1AF55483-5B15-48DF-B8B7-01CA672F6F46}" destId="{EC4B3CB6-94F3-4297-B35A-5B0C91BF4BFC}" srcOrd="0" destOrd="0" presId="urn:microsoft.com/office/officeart/2005/8/layout/vList2"/>
    <dgm:cxn modelId="{54011E6B-BA36-4900-80C8-736250912DC5}" type="presOf" srcId="{21505C84-384F-4AD4-B62B-1B1D43788C0E}" destId="{86F26AA6-EC69-4450-838E-D08E80C2A549}" srcOrd="0" destOrd="0" presId="urn:microsoft.com/office/officeart/2005/8/layout/vList2"/>
    <dgm:cxn modelId="{E0959DDB-CE31-4C1D-9E63-703BFE8F5B07}" type="presOf" srcId="{C2B04B8D-4857-484C-922F-30ACEFE31F7E}" destId="{18F3D141-C0AF-4AE3-A3D9-462A1C4E1039}" srcOrd="0" destOrd="0" presId="urn:microsoft.com/office/officeart/2005/8/layout/vList2"/>
    <dgm:cxn modelId="{010FE001-21CB-4900-813E-9ADA58DAC36B}" srcId="{0CC4AAE3-097A-4DCA-A519-1CAF68423DFD}" destId="{1AF55483-5B15-48DF-B8B7-01CA672F6F46}" srcOrd="2" destOrd="0" parTransId="{9C8936F0-D750-4D9A-839F-0B8FEAD22787}" sibTransId="{0AFD5B90-9639-4CE8-BA37-F0F93E8D7FA1}"/>
    <dgm:cxn modelId="{9CEF185F-75F4-42C9-9D99-E0B517837616}" type="presOf" srcId="{0CC4AAE3-097A-4DCA-A519-1CAF68423DFD}" destId="{57AE374B-A85E-4C8A-8551-2F86B03922CE}" srcOrd="0" destOrd="0" presId="urn:microsoft.com/office/officeart/2005/8/layout/vList2"/>
    <dgm:cxn modelId="{13AE005B-4427-4670-9B48-DDDEA014B570}" srcId="{62AC0C60-03F5-49D5-A7D8-2C3114D235A3}" destId="{3BCB10FE-EC2E-410F-B62A-B7E21F3F3DDF}" srcOrd="0" destOrd="0" parTransId="{1D888A7B-D5DC-48DA-BC8B-C4065615B6D0}" sibTransId="{9D60997E-1348-4E97-A019-7195065925C2}"/>
    <dgm:cxn modelId="{5B04F93D-9C56-4D1B-AF97-CE5EC0AA3F70}" type="presOf" srcId="{62AC0C60-03F5-49D5-A7D8-2C3114D235A3}" destId="{8FCFAE3E-73D1-4FC9-912C-CB92ECE9EE13}" srcOrd="0" destOrd="0" presId="urn:microsoft.com/office/officeart/2005/8/layout/vList2"/>
    <dgm:cxn modelId="{0AE150F5-6AE4-4951-BB99-9B64BB2435B3}" type="presOf" srcId="{A2889A7E-C225-4C7A-B82F-31BC75A83863}" destId="{B34D442A-AE98-428C-84DD-CE9650FA9D34}" srcOrd="0" destOrd="0" presId="urn:microsoft.com/office/officeart/2005/8/layout/vList2"/>
    <dgm:cxn modelId="{AD8DA764-D8D8-4393-8F58-02AA79713665}" type="presOf" srcId="{3BCB10FE-EC2E-410F-B62A-B7E21F3F3DDF}" destId="{1F7E93ED-AE76-4B5D-89F5-13DDB750076E}" srcOrd="0" destOrd="0" presId="urn:microsoft.com/office/officeart/2005/8/layout/vList2"/>
    <dgm:cxn modelId="{C2721726-3A23-48F7-B743-6266A110EC89}" srcId="{0CC4AAE3-097A-4DCA-A519-1CAF68423DFD}" destId="{21505C84-384F-4AD4-B62B-1B1D43788C0E}" srcOrd="3" destOrd="0" parTransId="{E8EF25B0-5521-435E-B061-2E38779025D2}" sibTransId="{8AA08130-942E-4D95-ADC4-8C42FCE0B839}"/>
    <dgm:cxn modelId="{7B06280B-22E2-406C-8A56-198BA0D485E8}" srcId="{0CC4AAE3-097A-4DCA-A519-1CAF68423DFD}" destId="{BFB21DE5-5434-433B-A0B1-FBAC282764ED}" srcOrd="5" destOrd="0" parTransId="{B95B64EF-35DE-439A-BF8E-F276A2B9FFBC}" sibTransId="{96C637E5-B513-4427-BD4F-928F55B192E7}"/>
    <dgm:cxn modelId="{32DE2447-1B5C-4730-A3EA-6491ACB5EB42}" srcId="{0CC4AAE3-097A-4DCA-A519-1CAF68423DFD}" destId="{62AC0C60-03F5-49D5-A7D8-2C3114D235A3}" srcOrd="1" destOrd="0" parTransId="{98A99D2D-CB5C-49AB-86CC-582F21291409}" sibTransId="{F67A6241-3770-4E68-A979-220F9A62BAAF}"/>
    <dgm:cxn modelId="{4EB7BEAC-37AF-47FB-9984-E60CD010964D}" srcId="{0CC4AAE3-097A-4DCA-A519-1CAF68423DFD}" destId="{CDBE5C1D-4529-4FF8-ADE0-4EDAEB234F3F}" srcOrd="4" destOrd="0" parTransId="{2E396E69-266A-487A-90D3-ADCF15809D76}" sibTransId="{6806A3F3-8C65-43CB-AD09-02D193A13C09}"/>
    <dgm:cxn modelId="{1034C70B-ACE1-4D8D-B896-71FE47C02E6E}" srcId="{21505C84-384F-4AD4-B62B-1B1D43788C0E}" destId="{A2889A7E-C225-4C7A-B82F-31BC75A83863}" srcOrd="0" destOrd="0" parTransId="{54580E7C-DFBD-4671-ADAB-AF10690D421B}" sibTransId="{34995319-7654-43B7-BB59-7FB60D4585BB}"/>
    <dgm:cxn modelId="{442C0B65-4F0A-4DF8-9E38-5F436B0A7699}" type="presOf" srcId="{CDBE5C1D-4529-4FF8-ADE0-4EDAEB234F3F}" destId="{CA40E87D-B34D-4368-B8B2-80DBB90680BB}" srcOrd="0" destOrd="0" presId="urn:microsoft.com/office/officeart/2005/8/layout/vList2"/>
    <dgm:cxn modelId="{4C337259-6A0A-41B2-BF20-EC1AB083C149}" type="presParOf" srcId="{57AE374B-A85E-4C8A-8551-2F86B03922CE}" destId="{18F3D141-C0AF-4AE3-A3D9-462A1C4E1039}" srcOrd="0" destOrd="0" presId="urn:microsoft.com/office/officeart/2005/8/layout/vList2"/>
    <dgm:cxn modelId="{B6A7DE15-85CA-429F-800A-AC6D68A1DE97}" type="presParOf" srcId="{57AE374B-A85E-4C8A-8551-2F86B03922CE}" destId="{A087644F-140F-443C-AC2E-B02D2B277722}" srcOrd="1" destOrd="0" presId="urn:microsoft.com/office/officeart/2005/8/layout/vList2"/>
    <dgm:cxn modelId="{EF6DA970-056E-44C4-902E-FE945B7BD19F}" type="presParOf" srcId="{57AE374B-A85E-4C8A-8551-2F86B03922CE}" destId="{8FCFAE3E-73D1-4FC9-912C-CB92ECE9EE13}" srcOrd="2" destOrd="0" presId="urn:microsoft.com/office/officeart/2005/8/layout/vList2"/>
    <dgm:cxn modelId="{7520E84A-7B9E-4263-A55B-2F9F1A5DEA71}" type="presParOf" srcId="{57AE374B-A85E-4C8A-8551-2F86B03922CE}" destId="{1F7E93ED-AE76-4B5D-89F5-13DDB750076E}" srcOrd="3" destOrd="0" presId="urn:microsoft.com/office/officeart/2005/8/layout/vList2"/>
    <dgm:cxn modelId="{FD6B90E1-F131-401A-A772-710E7B6E8D7D}" type="presParOf" srcId="{57AE374B-A85E-4C8A-8551-2F86B03922CE}" destId="{EC4B3CB6-94F3-4297-B35A-5B0C91BF4BFC}" srcOrd="4" destOrd="0" presId="urn:microsoft.com/office/officeart/2005/8/layout/vList2"/>
    <dgm:cxn modelId="{7FD391A3-2FA5-4E20-A77D-470B94D0B2CE}" type="presParOf" srcId="{57AE374B-A85E-4C8A-8551-2F86B03922CE}" destId="{0E826EE0-D851-45B0-AE74-FCF9BD0CA3F5}" srcOrd="5" destOrd="0" presId="urn:microsoft.com/office/officeart/2005/8/layout/vList2"/>
    <dgm:cxn modelId="{5E175A78-2B90-44BB-AE57-2B851CAFAD45}" type="presParOf" srcId="{57AE374B-A85E-4C8A-8551-2F86B03922CE}" destId="{86F26AA6-EC69-4450-838E-D08E80C2A549}" srcOrd="6" destOrd="0" presId="urn:microsoft.com/office/officeart/2005/8/layout/vList2"/>
    <dgm:cxn modelId="{E3FD4EC1-D28B-4F35-A8C0-1A0FFA8CB6AD}" type="presParOf" srcId="{57AE374B-A85E-4C8A-8551-2F86B03922CE}" destId="{B34D442A-AE98-428C-84DD-CE9650FA9D34}" srcOrd="7" destOrd="0" presId="urn:microsoft.com/office/officeart/2005/8/layout/vList2"/>
    <dgm:cxn modelId="{5256306E-169B-4B16-89F3-6EED23E8C212}" type="presParOf" srcId="{57AE374B-A85E-4C8A-8551-2F86B03922CE}" destId="{CA40E87D-B34D-4368-B8B2-80DBB90680BB}" srcOrd="8" destOrd="0" presId="urn:microsoft.com/office/officeart/2005/8/layout/vList2"/>
    <dgm:cxn modelId="{90546E77-0C88-427B-A76C-B736DA40EC45}" type="presParOf" srcId="{57AE374B-A85E-4C8A-8551-2F86B03922CE}" destId="{3778EAF1-39AA-4826-BDA8-ABBDB7240D70}" srcOrd="9" destOrd="0" presId="urn:microsoft.com/office/officeart/2005/8/layout/vList2"/>
    <dgm:cxn modelId="{748E4B53-5353-4B06-A823-6D5DC588DCB0}" type="presParOf" srcId="{57AE374B-A85E-4C8A-8551-2F86B03922CE}" destId="{A8CD1866-84DC-44A5-9F73-C9636FD3D8F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A0027-AD59-49B0-A9FD-6898CF328329}">
      <dsp:nvSpPr>
        <dsp:cNvPr id="0" name=""/>
        <dsp:cNvSpPr/>
      </dsp:nvSpPr>
      <dsp:spPr>
        <a:xfrm>
          <a:off x="886618" y="0"/>
          <a:ext cx="4222750" cy="42227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54704-E21A-4D55-A12D-81F5D1F7A38E}">
      <dsp:nvSpPr>
        <dsp:cNvPr id="0" name=""/>
        <dsp:cNvSpPr/>
      </dsp:nvSpPr>
      <dsp:spPr>
        <a:xfrm>
          <a:off x="2997993" y="422687"/>
          <a:ext cx="2744787" cy="750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4. Modifikasi</a:t>
          </a:r>
          <a:endParaRPr lang="id-ID" sz="3100" kern="1200" dirty="0"/>
        </a:p>
      </dsp:txBody>
      <dsp:txXfrm>
        <a:off x="3034631" y="459325"/>
        <a:ext cx="2671511" cy="677251"/>
      </dsp:txXfrm>
    </dsp:sp>
    <dsp:sp modelId="{DD8F0F93-671B-4345-B38B-9869FBE4D565}">
      <dsp:nvSpPr>
        <dsp:cNvPr id="0" name=""/>
        <dsp:cNvSpPr/>
      </dsp:nvSpPr>
      <dsp:spPr>
        <a:xfrm>
          <a:off x="2997993" y="1267031"/>
          <a:ext cx="2744787" cy="750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3. Prediksi</a:t>
          </a:r>
          <a:endParaRPr lang="id-ID" sz="3100" kern="1200" dirty="0"/>
        </a:p>
      </dsp:txBody>
      <dsp:txXfrm>
        <a:off x="3034631" y="1303669"/>
        <a:ext cx="2671511" cy="677251"/>
      </dsp:txXfrm>
    </dsp:sp>
    <dsp:sp modelId="{2A7750EB-D098-465B-AA1D-6FDD6511C884}">
      <dsp:nvSpPr>
        <dsp:cNvPr id="0" name=""/>
        <dsp:cNvSpPr/>
      </dsp:nvSpPr>
      <dsp:spPr>
        <a:xfrm>
          <a:off x="2997993" y="2111374"/>
          <a:ext cx="2744787" cy="750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2. Penjelasan</a:t>
          </a:r>
          <a:endParaRPr lang="id-ID" sz="3100" kern="1200" dirty="0"/>
        </a:p>
      </dsp:txBody>
      <dsp:txXfrm>
        <a:off x="3034631" y="2148012"/>
        <a:ext cx="2671511" cy="677251"/>
      </dsp:txXfrm>
    </dsp:sp>
    <dsp:sp modelId="{30AA5846-4BA6-401C-A9DF-0B9025811CE7}">
      <dsp:nvSpPr>
        <dsp:cNvPr id="0" name=""/>
        <dsp:cNvSpPr/>
      </dsp:nvSpPr>
      <dsp:spPr>
        <a:xfrm>
          <a:off x="2997993" y="2955718"/>
          <a:ext cx="2744787" cy="750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1. Deskripsi</a:t>
          </a:r>
          <a:endParaRPr lang="id-ID" sz="3100" kern="1200" dirty="0"/>
        </a:p>
      </dsp:txBody>
      <dsp:txXfrm>
        <a:off x="3034631" y="2992356"/>
        <a:ext cx="2671511" cy="677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E1DDD-C118-4758-B96B-84F42C2BE7EC}">
      <dsp:nvSpPr>
        <dsp:cNvPr id="0" name=""/>
        <dsp:cNvSpPr/>
      </dsp:nvSpPr>
      <dsp:spPr>
        <a:xfrm>
          <a:off x="1089660" y="51434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Kognitif</a:t>
          </a:r>
          <a:endParaRPr kumimoji="0" lang="en-US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1418844" y="483488"/>
        <a:ext cx="1810512" cy="1110996"/>
      </dsp:txXfrm>
    </dsp:sp>
    <dsp:sp modelId="{4D0683A7-B136-4E57-90F5-8CEEBBB73A28}">
      <dsp:nvSpPr>
        <dsp:cNvPr id="0" name=""/>
        <dsp:cNvSpPr/>
      </dsp:nvSpPr>
      <dsp:spPr>
        <a:xfrm>
          <a:off x="1980514" y="1594485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psikososial</a:t>
          </a:r>
          <a:endParaRPr kumimoji="0" lang="en-US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2735580" y="2232278"/>
        <a:ext cx="1481328" cy="1357884"/>
      </dsp:txXfrm>
    </dsp:sp>
    <dsp:sp modelId="{9766EFDB-3F0C-464B-B3E6-377592F68350}">
      <dsp:nvSpPr>
        <dsp:cNvPr id="0" name=""/>
        <dsp:cNvSpPr/>
      </dsp:nvSpPr>
      <dsp:spPr>
        <a:xfrm>
          <a:off x="198805" y="1594485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rPr>
            <a:t>Fisik</a:t>
          </a:r>
          <a:endParaRPr kumimoji="0" lang="en-US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charset="0"/>
          </a:endParaRPr>
        </a:p>
      </dsp:txBody>
      <dsp:txXfrm>
        <a:off x="431292" y="2232278"/>
        <a:ext cx="1481328" cy="1357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3D141-C0AF-4AE3-A3D9-462A1C4E1039}">
      <dsp:nvSpPr>
        <dsp:cNvPr id="0" name=""/>
        <dsp:cNvSpPr/>
      </dsp:nvSpPr>
      <dsp:spPr>
        <a:xfrm>
          <a:off x="0" y="876839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Perkembangan adl proses seumur hidup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895573"/>
        <a:ext cx="7734932" cy="346292"/>
      </dsp:txXfrm>
    </dsp:sp>
    <dsp:sp modelId="{8FCFAE3E-73D1-4FC9-912C-CB92ECE9EE13}">
      <dsp:nvSpPr>
        <dsp:cNvPr id="0" name=""/>
        <dsp:cNvSpPr/>
      </dsp:nvSpPr>
      <dsp:spPr>
        <a:xfrm>
          <a:off x="0" y="1306679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Perkembangan melibatkan situasi perolehan dankehilangan (</a:t>
          </a:r>
          <a:r>
            <a:rPr lang="id-ID" sz="1600" i="1" kern="1200" dirty="0" smtClean="0">
              <a:solidFill>
                <a:schemeClr val="bg1"/>
              </a:solidFill>
            </a:rPr>
            <a:t>gain &amp; loss).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1325413"/>
        <a:ext cx="7734932" cy="346292"/>
      </dsp:txXfrm>
    </dsp:sp>
    <dsp:sp modelId="{1F7E93ED-AE76-4B5D-89F5-13DDB750076E}">
      <dsp:nvSpPr>
        <dsp:cNvPr id="0" name=""/>
        <dsp:cNvSpPr/>
      </dsp:nvSpPr>
      <dsp:spPr>
        <a:xfrm>
          <a:off x="0" y="1690439"/>
          <a:ext cx="77724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d-ID" sz="1200" kern="1200" dirty="0"/>
        </a:p>
      </dsp:txBody>
      <dsp:txXfrm>
        <a:off x="0" y="1690439"/>
        <a:ext cx="7772400" cy="264960"/>
      </dsp:txXfrm>
    </dsp:sp>
    <dsp:sp modelId="{EC4B3CB6-94F3-4297-B35A-5B0C91BF4BFC}">
      <dsp:nvSpPr>
        <dsp:cNvPr id="0" name=""/>
        <dsp:cNvSpPr/>
      </dsp:nvSpPr>
      <dsp:spPr>
        <a:xfrm>
          <a:off x="0" y="1955399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Pengaruh biologis dan kultur yg bersifat relatif, terus berubah selama rentang kehidupan.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1974133"/>
        <a:ext cx="7734932" cy="346292"/>
      </dsp:txXfrm>
    </dsp:sp>
    <dsp:sp modelId="{86F26AA6-EC69-4450-838E-D08E80C2A549}">
      <dsp:nvSpPr>
        <dsp:cNvPr id="0" name=""/>
        <dsp:cNvSpPr/>
      </dsp:nvSpPr>
      <dsp:spPr>
        <a:xfrm>
          <a:off x="0" y="2385239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Perkembangan melibatkan perubahan alokasi sumberdaya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2403973"/>
        <a:ext cx="7734932" cy="346292"/>
      </dsp:txXfrm>
    </dsp:sp>
    <dsp:sp modelId="{B34D442A-AE98-428C-84DD-CE9650FA9D34}">
      <dsp:nvSpPr>
        <dsp:cNvPr id="0" name=""/>
        <dsp:cNvSpPr/>
      </dsp:nvSpPr>
      <dsp:spPr>
        <a:xfrm>
          <a:off x="0" y="2768999"/>
          <a:ext cx="77724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d-ID" sz="1200" kern="1200" dirty="0"/>
        </a:p>
      </dsp:txBody>
      <dsp:txXfrm>
        <a:off x="0" y="2768999"/>
        <a:ext cx="7772400" cy="264960"/>
      </dsp:txXfrm>
    </dsp:sp>
    <dsp:sp modelId="{CA40E87D-B34D-4368-B8B2-80DBB90680BB}">
      <dsp:nvSpPr>
        <dsp:cNvPr id="0" name=""/>
        <dsp:cNvSpPr/>
      </dsp:nvSpPr>
      <dsp:spPr>
        <a:xfrm>
          <a:off x="0" y="3033960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Perkembangan sangat mungkin dimodifikasi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3052694"/>
        <a:ext cx="7734932" cy="346292"/>
      </dsp:txXfrm>
    </dsp:sp>
    <dsp:sp modelId="{A8CD1866-84DC-44A5-9F73-C9636FD3D8F8}">
      <dsp:nvSpPr>
        <dsp:cNvPr id="0" name=""/>
        <dsp:cNvSpPr/>
      </dsp:nvSpPr>
      <dsp:spPr>
        <a:xfrm>
          <a:off x="0" y="3463800"/>
          <a:ext cx="7772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bg1"/>
              </a:solidFill>
            </a:rPr>
            <a:t>Perkembangan dipengaruhi oleh konteks historis dan kultural</a:t>
          </a:r>
          <a:endParaRPr lang="id-ID" sz="1600" kern="1200" dirty="0">
            <a:solidFill>
              <a:schemeClr val="bg1"/>
            </a:solidFill>
          </a:endParaRPr>
        </a:p>
      </dsp:txBody>
      <dsp:txXfrm>
        <a:off x="18734" y="3482534"/>
        <a:ext cx="773493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wien/perkembangan1.pert1</a:t>
            </a:r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8C37E3-0A96-40C1-AC6A-799527DAB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1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1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wien/perkembangan1.pert1</a:t>
            </a:r>
          </a:p>
        </p:txBody>
      </p:sp>
      <p:sp>
        <p:nvSpPr>
          <p:cNvPr id="361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E9E47-0ED8-4A15-9525-CF0E04158A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40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10EE2-193F-4C1C-8302-32CB3A90441C}" type="datetime1">
              <a:rPr lang="id-ID" smtClean="0"/>
              <a:t>21/02/2015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8534B-AAE1-4AFD-A77E-6E28DE4F0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7ABB-60A2-4A7C-A9D0-87F33BB48523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F17E9-D80F-4827-9388-2EBB72FA4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309DA-C6F4-4D0F-B4F9-1B7305C7A654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7FFF4-AFD6-484A-A85B-92BFAE8C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C5338-E3AB-479F-8C6D-6C0DF27F5A9C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530-B4F6-416C-99D8-7E20E716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3770A-5A32-4B1C-B785-6A5E4C83B7DD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4FB94-CCAE-4EF8-B6D3-60F3F531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2A67F-D958-42B2-805B-96A235FFCBCE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1606D-C416-4082-AA81-D0DBDBDE3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A6A00-1BEB-4EC8-968B-7261FD0BA94D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9C72E-98E6-4D9A-ACB0-8B231B6923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A71DC-7F6C-43C9-B569-107C65BF3B98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1F0D-9CD3-4AE6-8B8E-86F362348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573D8-E4EF-4433-94A3-DD1D07352F93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52B3E-17E2-412A-AB42-7364B13D0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266DD-C60A-47BC-A897-C5D8D22A5547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0F62-B2BC-47A5-A7CF-F8742675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C0FCC66-7B17-427B-8B10-AE27E872FF2A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0472072-B026-431B-A13D-8C4B70A78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9EA056-42AC-4861-8BAD-61E34D8191A4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4C7235-B60C-46F7-A4C8-5F71E8515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Berikan satu pertanyaan tertulis tentang apa yang anda ingin ketahui tentang anak atau pertanyaan yang ada dalam pikiran anda tentang anak yang selama ini belum menemukan jawabannya!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wien/perk1_genap12-13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914400"/>
          </a:xfrm>
        </p:spPr>
        <p:txBody>
          <a:bodyPr/>
          <a:lstStyle/>
          <a:p>
            <a:r>
              <a:rPr lang="id-ID" sz="3200" dirty="0" smtClean="0"/>
              <a:t>Pendekatan Baltes thd perkembangan selama rentang kehidupan (sumber: Papalia, 2008)</a:t>
            </a:r>
            <a:endParaRPr lang="id-ID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772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990600"/>
          </a:xfrm>
        </p:spPr>
        <p:txBody>
          <a:bodyPr/>
          <a:lstStyle/>
          <a:p>
            <a:r>
              <a:rPr lang="id-ID" dirty="0" smtClean="0"/>
              <a:t>Bahasan pertemuan berikutnya (ke-2)?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3429000"/>
          </a:xfrm>
        </p:spPr>
        <p:txBody>
          <a:bodyPr/>
          <a:lstStyle/>
          <a:p>
            <a:r>
              <a:rPr lang="id-ID" dirty="0" smtClean="0"/>
              <a:t>Teori &amp; riset perkembangan manusia</a:t>
            </a:r>
          </a:p>
          <a:p>
            <a:pPr>
              <a:buNone/>
            </a:pPr>
            <a:r>
              <a:rPr lang="id-ID" dirty="0" smtClean="0"/>
              <a:t>	(Silahkan membaca dari sumber manapun tentang hal itu sebelum pertemuan ke-2)</a:t>
            </a:r>
          </a:p>
          <a:p>
            <a:pPr>
              <a:buNone/>
            </a:pPr>
            <a:r>
              <a:rPr lang="id-ID" dirty="0" smtClean="0"/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wien/perk1_genap12-13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  <p:sp>
        <p:nvSpPr>
          <p:cNvPr id="4085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219200" y="1371600"/>
            <a:ext cx="6858000" cy="2209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Studi Perkembangan Manusia</a:t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i="1" dirty="0" smtClean="0"/>
              <a:t>Human Development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4085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2971800"/>
            <a:ext cx="6629400" cy="1447800"/>
          </a:xfrm>
        </p:spPr>
        <p:txBody>
          <a:bodyPr/>
          <a:lstStyle/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Ilmu Perkembangan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Yaitu studi ilmiah tentang proses perubahan dan stabilitas selama rentang kehidupan manusia.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wien/perk1_genap12-13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46482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Lahir 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7244806" y="46482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Mati</a:t>
            </a:r>
            <a:endParaRPr lang="id-ID" dirty="0"/>
          </a:p>
        </p:txBody>
      </p:sp>
      <p:sp>
        <p:nvSpPr>
          <p:cNvPr id="13" name="Right Arrow 12"/>
          <p:cNvSpPr/>
          <p:nvPr/>
        </p:nvSpPr>
        <p:spPr>
          <a:xfrm>
            <a:off x="2362200" y="4038600"/>
            <a:ext cx="4800600" cy="1627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C00000"/>
                </a:solidFill>
              </a:rPr>
              <a:t>Proses perubahan &amp; stabilitas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45336"/>
          </a:xfrm>
        </p:spPr>
        <p:txBody>
          <a:bodyPr/>
          <a:lstStyle/>
          <a:p>
            <a:r>
              <a:rPr lang="id-ID" sz="3600" dirty="0" smtClean="0"/>
              <a:t>Perkembangan selama rentang kehidupan </a:t>
            </a:r>
            <a:br>
              <a:rPr lang="id-ID" sz="3600" dirty="0" smtClean="0"/>
            </a:br>
            <a:r>
              <a:rPr lang="id-ID" sz="3600" dirty="0" smtClean="0"/>
              <a:t>(</a:t>
            </a:r>
            <a:r>
              <a:rPr lang="id-ID" sz="3600" i="1" dirty="0" smtClean="0"/>
              <a:t>Life Span Development</a:t>
            </a:r>
            <a:r>
              <a:rPr lang="id-ID" sz="3600" dirty="0" smtClean="0"/>
              <a:t>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id-ID" dirty="0" smtClean="0"/>
              <a:t>Yaitu konsep  yang memandang  perkembangan sebagai proses seumur hidup, yang dapat dipelajari secara ilmiah.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ilmiah mempelajari perkembangan manusia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2133600"/>
          <a:ext cx="6629400" cy="422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Perubahan &amp; Kestabilan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r>
              <a:rPr lang="id-ID" dirty="0" smtClean="0"/>
              <a:t>Ada 2 jenis perubahan:</a:t>
            </a:r>
          </a:p>
          <a:p>
            <a:pPr lvl="1"/>
            <a:r>
              <a:rPr lang="id-ID" dirty="0" smtClean="0"/>
              <a:t>Kuantitatif (dlm hal angka, jumlah, frekuensi)</a:t>
            </a:r>
          </a:p>
          <a:p>
            <a:pPr lvl="1"/>
            <a:r>
              <a:rPr lang="id-ID" dirty="0" smtClean="0"/>
              <a:t>Kualitatif (dlm hal jenis, struktur/organisasi)</a:t>
            </a:r>
          </a:p>
          <a:p>
            <a:r>
              <a:rPr lang="id-ID" dirty="0" smtClean="0"/>
              <a:t>Kestabilan atau keajekan </a:t>
            </a:r>
            <a:r>
              <a:rPr lang="id-ID" i="1" dirty="0" smtClean="0"/>
              <a:t>(constancy</a:t>
            </a:r>
            <a:r>
              <a:rPr lang="id-ID" dirty="0" smtClean="0"/>
              <a:t>):</a:t>
            </a:r>
          </a:p>
          <a:p>
            <a:pPr lvl="1"/>
            <a:r>
              <a:rPr lang="id-ID" dirty="0" smtClean="0"/>
              <a:t>Sifat (dlm hal ini kepribadian dan perilaku) yang cenderung (sampai batas waktu tertentu) menetap dalam diri.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Ranah Perkembangan </a:t>
            </a:r>
            <a:br>
              <a:rPr lang="id-ID" dirty="0" smtClean="0"/>
            </a:br>
            <a:r>
              <a:rPr lang="id-ID" dirty="0" smtClean="0"/>
              <a:t>(dimensi diri yg berkembang)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r>
              <a:rPr lang="id-ID" dirty="0" smtClean="0"/>
              <a:t>Perkemb. fisik</a:t>
            </a:r>
          </a:p>
          <a:p>
            <a:r>
              <a:rPr lang="id-ID" dirty="0" smtClean="0"/>
              <a:t>Perkemb. kognitif</a:t>
            </a:r>
          </a:p>
          <a:p>
            <a:r>
              <a:rPr lang="id-ID" dirty="0" smtClean="0"/>
              <a:t>Perkemb. psikososial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wien/perk1_genap12-13</a:t>
            </a: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4038600" y="2133600"/>
          <a:ext cx="464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Periode dalam rentang kehidupan </a:t>
            </a:r>
            <a:br>
              <a:rPr lang="id-ID" sz="3600" dirty="0" smtClean="0"/>
            </a:br>
            <a:r>
              <a:rPr lang="id-ID" sz="3600" dirty="0" smtClean="0"/>
              <a:t>(</a:t>
            </a:r>
            <a:r>
              <a:rPr lang="id-ID" sz="3600" i="1" dirty="0" smtClean="0"/>
              <a:t>Cohort</a:t>
            </a:r>
            <a:r>
              <a:rPr lang="id-ID" sz="3600" dirty="0" smtClean="0"/>
              <a:t>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/>
          <a:lstStyle/>
          <a:p>
            <a:r>
              <a:rPr lang="id-ID" dirty="0" smtClean="0"/>
              <a:t>Merupakan konstruksi sosial </a:t>
            </a:r>
            <a:r>
              <a:rPr lang="id-ID" dirty="0" smtClean="0">
                <a:sym typeface="Wingdings" pitchFamily="2" charset="2"/>
              </a:rPr>
              <a:t>konsep ttg hakikat realitas yg berbasis pd persepsi dan asumsi yg dianut bersama oleh sebuah masyarakat.</a:t>
            </a:r>
          </a:p>
          <a:p>
            <a:r>
              <a:rPr lang="id-ID" dirty="0" smtClean="0">
                <a:sym typeface="Wingdings" pitchFamily="2" charset="2"/>
              </a:rPr>
              <a:t>Periode yg scr umum  berlaku: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prenatal</a:t>
            </a:r>
            <a:r>
              <a:rPr lang="id-ID" dirty="0" smtClean="0">
                <a:sym typeface="Wingdings" pitchFamily="2" charset="2"/>
              </a:rPr>
              <a:t>, </a:t>
            </a:r>
            <a:r>
              <a:rPr lang="id-ID" i="1" dirty="0" smtClean="0">
                <a:sym typeface="Wingdings" pitchFamily="2" charset="2"/>
              </a:rPr>
              <a:t>todlerhood </a:t>
            </a:r>
            <a:r>
              <a:rPr lang="id-ID" dirty="0" smtClean="0">
                <a:sym typeface="Wingdings" pitchFamily="2" charset="2"/>
              </a:rPr>
              <a:t>(batita- bawah tiga tahun), </a:t>
            </a:r>
            <a:r>
              <a:rPr lang="id-ID" i="1" dirty="0" smtClean="0">
                <a:sym typeface="Wingdings" pitchFamily="2" charset="2"/>
              </a:rPr>
              <a:t>early childhood , middle childhood, adolescence, youth adulthood, middle adulthood, late adulthood.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Hal-hal yang mempengaruhi perkembangan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22196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Perbedaan individual</a:t>
            </a:r>
          </a:p>
          <a:p>
            <a:pPr lvl="1"/>
            <a:r>
              <a:rPr lang="id-ID" dirty="0" smtClean="0"/>
              <a:t>Perbedaan dalam karakteristik, hal-hal yg bisa berpengaruh, atau hasil-hasil perkembangan.</a:t>
            </a:r>
          </a:p>
          <a:p>
            <a:r>
              <a:rPr lang="id-ID" dirty="0" smtClean="0"/>
              <a:t>Apa saja?</a:t>
            </a:r>
          </a:p>
          <a:p>
            <a:pPr lvl="1"/>
            <a:r>
              <a:rPr lang="id-ID" dirty="0" smtClean="0"/>
              <a:t>Faktor keturunan/hereditas, lingkungan, kematangan</a:t>
            </a:r>
          </a:p>
          <a:p>
            <a:pPr lvl="1"/>
            <a:r>
              <a:rPr lang="id-ID" dirty="0" smtClean="0"/>
              <a:t>Pengaruh kontekstual utama: keluarga (inti, besar), status sosioekonomis, kultur dan etnis, konteks historis.</a:t>
            </a:r>
          </a:p>
          <a:p>
            <a:pPr lvl="1"/>
            <a:r>
              <a:rPr lang="id-ID" dirty="0" smtClean="0"/>
              <a:t>Pengaruh normatif dan non-normatif.</a:t>
            </a:r>
          </a:p>
          <a:p>
            <a:pPr lvl="1"/>
            <a:r>
              <a:rPr lang="id-ID" dirty="0" smtClean="0"/>
              <a:t>Waktu terjadinya hal-hal yg berpengaruh (periode kritis atau sensitif).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/perk1_genap12-13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361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Pengantar</vt:lpstr>
      <vt:lpstr>Studi Perkembangan Manusia (Human Development)</vt:lpstr>
      <vt:lpstr>Ilmu Perkembangan Manusia</vt:lpstr>
      <vt:lpstr>Perkembangan selama rentang kehidupan  (Life Span Development)</vt:lpstr>
      <vt:lpstr>Tujuan ilmiah mempelajari perkembangan manusia</vt:lpstr>
      <vt:lpstr>Proses Perubahan &amp; Kestabilan</vt:lpstr>
      <vt:lpstr>Ranah Perkembangan  (dimensi diri yg berkembang)</vt:lpstr>
      <vt:lpstr>Periode dalam rentang kehidupan  (Cohort)</vt:lpstr>
      <vt:lpstr>Hal-hal yang mempengaruhi perkembangan</vt:lpstr>
      <vt:lpstr>Pendekatan Baltes thd perkembangan selama rentang kehidupan (sumber: Papalia, 2008)</vt:lpstr>
      <vt:lpstr>Bahasan pertemuan berikutnya (ke-2)?</vt:lpstr>
    </vt:vector>
  </TitlesOfParts>
  <Company>Univ. 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Tavip Ansyori</dc:creator>
  <cp:lastModifiedBy>May</cp:lastModifiedBy>
  <cp:revision>50</cp:revision>
  <dcterms:created xsi:type="dcterms:W3CDTF">2004-12-21T14:55:40Z</dcterms:created>
  <dcterms:modified xsi:type="dcterms:W3CDTF">2015-02-21T03:34:20Z</dcterms:modified>
</cp:coreProperties>
</file>