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wien/perkem-moral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E280B4-2B17-448C-913D-5D0072F15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wien/perkem-moral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B553A3-9959-48DD-BF99-725DD545FB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973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wien/perkem-moral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DB983-5CD0-47D4-9325-871D8083B202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E6533D-9BC0-4385-9E3B-AA9BEAA20909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A9CFF-2690-4AAD-A111-9F1BB7804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E7B12-5C5D-4C3E-8A41-AA2278441022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1782F-EF8F-4810-972B-4468763BB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BB2AE2-9778-4432-A5F8-52CF3F49FC7D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1CC2F-435B-450E-BE06-E7B94C96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AE191D-CC88-4A38-BB58-4A11F59AFEEA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59AFF-C8F8-4D53-8917-EA025248B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91539-6C62-4C04-AFD1-1067A0CFAAE5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0C4C-59C8-46C7-AF5B-163B08DB9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087FE-BFF4-4DDE-A621-2AB6FD6B6E0A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A9CFF-7E9D-4B74-9EE2-16F13B7BC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B268F1-C261-451E-AEBD-48F3EF1A0E8B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5D0B7-17DE-414A-80AB-FA2EEACB4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1B3152-63EE-42EE-85CD-B61BB432768E}" type="datetime1">
              <a:rPr lang="id-ID" smtClean="0"/>
              <a:t>21/02/2015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AA0CE-AFC5-4011-9ECC-80F1F5999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CEBC6-B84E-46D6-89D0-864C9F522336}" type="datetime1">
              <a:rPr lang="id-ID" smtClean="0"/>
              <a:t>21/02/2015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2B743-8B72-4F4D-AC40-34EBE9A00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E6D40-388E-46E1-AF83-DFB9085FE80A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87F9-A5FE-4EC7-B5BF-BE01AFD52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ED3A68-0FFD-4ED0-AD6E-D44C21045FE3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13B80-8A4A-46B4-BED8-91D2C9481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A29DFB0-4BEE-49A5-BAB3-94AE1F6847C7}" type="datetime1">
              <a:rPr lang="id-ID" smtClean="0"/>
              <a:t>21/02/2015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BAB776-FBB9-470B-9103-A2AB0B33FA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PERKEMBANGAN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MORAL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5C1-5832-4CF2-B411-3AC285ED4041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9CFF-2690-4AAD-A111-9F1BB7804E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Moral berhubungan dg NILAI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NILAI </a:t>
            </a:r>
            <a:r>
              <a:rPr lang="en-US" sz="2400">
                <a:sym typeface="Wingdings" pitchFamily="2" charset="2"/>
              </a:rPr>
              <a:t> suatu opini mengenai sesuatu yg dikehendaki, dipilih atau kualitas mengenai sesuatu.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Baik-buruk, pantas-tdk pantas, indah-tidak indah, sopan-tdk sopan, dsb)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Sifat MORAL : universal, obyektif, ideal, impersonal.</a:t>
            </a:r>
          </a:p>
          <a:p>
            <a:pPr>
              <a:lnSpc>
                <a:spcPct val="90000"/>
              </a:lnSpc>
            </a:pPr>
            <a:r>
              <a:rPr lang="en-US" sz="2800"/>
              <a:t>MORALITY SEJATI, meliputi 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Bertingkah laku sesuai standard moral / norma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Dijalankan dg penuh kesadaran &amp; tanggung jawab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Bertujuan untuk kesejahteraan masyarakat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1F87-805A-4156-B967-EF7CD599BE70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9AFF-C8F8-4D53-8917-EA025248BA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hal penting dlm aspek Moral 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Tingkah laku Moral </a:t>
            </a:r>
            <a:r>
              <a:rPr lang="en-US" sz="2800">
                <a:sym typeface="Wingdings" pitchFamily="2" charset="2"/>
              </a:rPr>
              <a:t> yg dilihat T.L. nya.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T.L yg dilakukan individu sesuai dg ‘kode’/norma moral di lingkungan sosial dimana individu berada.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Ada 3 bentuk 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T.L bermoral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T.L Immoral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T.L Unmoral</a:t>
            </a:r>
          </a:p>
          <a:p>
            <a:pPr>
              <a:lnSpc>
                <a:spcPct val="90000"/>
              </a:lnSpc>
            </a:pPr>
            <a:r>
              <a:rPr lang="en-US" sz="2800"/>
              <a:t>Konsep Moral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Menyangkut pemahaman nilai moral yg lebih abstrak.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Kematangan MORAL dicerminkan dg pertimbangan2 yg diberikan / reasoningnya.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FFBE-8263-43A1-A14C-279EC6AA7482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9AFF-C8F8-4D53-8917-EA025248BA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z="3600"/>
              <a:t>Faktor2 yg mempengaruhi perkembangan moral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Taraf kecerdasan</a:t>
            </a:r>
          </a:p>
          <a:p>
            <a:r>
              <a:rPr lang="en-US" sz="2400"/>
              <a:t>Perkembangan ‘Kata Hati’ (conscience)</a:t>
            </a:r>
          </a:p>
          <a:p>
            <a:r>
              <a:rPr lang="en-US" sz="2400"/>
              <a:t>Perkembangan ‘rasa bersalah – malu’</a:t>
            </a:r>
          </a:p>
          <a:p>
            <a:r>
              <a:rPr lang="en-US" sz="2400"/>
              <a:t>Interaksi dg lingkungan sosial</a:t>
            </a:r>
          </a:p>
          <a:p>
            <a:r>
              <a:rPr lang="en-US" sz="2400"/>
              <a:t>Kualitas pemberian disiplin</a:t>
            </a:r>
          </a:p>
          <a:p>
            <a:pPr lvl="1"/>
            <a:r>
              <a:rPr lang="en-US" sz="2400"/>
              <a:t>Inti disiplin :</a:t>
            </a:r>
          </a:p>
          <a:p>
            <a:pPr lvl="3"/>
            <a:r>
              <a:rPr lang="en-US"/>
              <a:t>Ada aturan yg jelas</a:t>
            </a:r>
          </a:p>
          <a:p>
            <a:pPr lvl="3"/>
            <a:r>
              <a:rPr lang="en-US"/>
              <a:t>Konsisten &amp; sesuai dg usia anak</a:t>
            </a:r>
          </a:p>
          <a:p>
            <a:pPr lvl="3"/>
            <a:r>
              <a:rPr lang="en-US"/>
              <a:t>Reward &amp; punishment seimbang</a:t>
            </a:r>
          </a:p>
          <a:p>
            <a:pPr lvl="3">
              <a:buFontTx/>
              <a:buNone/>
            </a:pPr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5562600"/>
            <a:ext cx="784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Disiplin </a:t>
            </a:r>
            <a:r>
              <a:rPr lang="en-US" sz="2400">
                <a:sym typeface="Wingdings" pitchFamily="2" charset="2"/>
              </a:rPr>
              <a:t> mengatur T.L  internalisasi  KATA HATI</a:t>
            </a:r>
            <a:endParaRPr lang="en-US" sz="24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1A91-5041-4D0D-AE3E-D748B5D5BF34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9AFF-C8F8-4D53-8917-EA025248BA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Tahapan Perkembangan Moral menurut Kohlberg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Ada 3 level (tiap level ada 2 stages)</a:t>
            </a:r>
          </a:p>
          <a:p>
            <a:pPr>
              <a:lnSpc>
                <a:spcPct val="90000"/>
              </a:lnSpc>
            </a:pPr>
            <a:r>
              <a:rPr lang="en-US" sz="2800"/>
              <a:t>Level I : Pra-Konvensional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Orientasi Hukum &amp; Kepatuhan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Orientasi Relativis Instrumental</a:t>
            </a:r>
          </a:p>
          <a:p>
            <a:pPr>
              <a:lnSpc>
                <a:spcPct val="90000"/>
              </a:lnSpc>
            </a:pPr>
            <a:r>
              <a:rPr lang="en-US" sz="2800"/>
              <a:t>Level II : Konvensional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Orientasi masuk kelompok ‘baik’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Orientasi hukum &amp; ketertiban</a:t>
            </a:r>
          </a:p>
          <a:p>
            <a:pPr>
              <a:lnSpc>
                <a:spcPct val="90000"/>
              </a:lnSpc>
            </a:pPr>
            <a:r>
              <a:rPr lang="en-US" sz="2800"/>
              <a:t>Level III : Post-Konvensional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Orientasi kontrak sosial legalistik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Orientasi asas etika universal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B090-A403-42E3-84D2-C3EA4724D485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9AFF-C8F8-4D53-8917-EA025248BA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Kerawanan dlm </a:t>
            </a:r>
            <a:br>
              <a:rPr lang="en-US" sz="4000"/>
            </a:br>
            <a:r>
              <a:rPr lang="en-US" sz="4000"/>
              <a:t>perkembangan moral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Kesulitan dlm memahami konsep moral, krn :</a:t>
            </a:r>
          </a:p>
          <a:p>
            <a:pPr lvl="1"/>
            <a:r>
              <a:rPr lang="en-US" sz="2400"/>
              <a:t>Taraf kecerdasan kurang</a:t>
            </a:r>
          </a:p>
          <a:p>
            <a:pPr lvl="1"/>
            <a:r>
              <a:rPr lang="en-US" sz="2400"/>
              <a:t>Perubahan nilai sosial yg cepat</a:t>
            </a:r>
          </a:p>
          <a:p>
            <a:pPr lvl="1"/>
            <a:r>
              <a:rPr lang="en-US" sz="2400"/>
              <a:t>Perbedaan kode moral </a:t>
            </a:r>
          </a:p>
          <a:p>
            <a:r>
              <a:rPr lang="en-US" sz="2800"/>
              <a:t>Kesulitan dlm menanamkan disiplin, karena :</a:t>
            </a:r>
          </a:p>
          <a:p>
            <a:r>
              <a:rPr lang="en-US" sz="2800"/>
              <a:t>Kesenjangan antara konsep moral &amp; T.L moral.</a:t>
            </a:r>
          </a:p>
          <a:p>
            <a:r>
              <a:rPr lang="en-US" sz="2800"/>
              <a:t>Dikembangkannya T.L yg buruk.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4627C-4A98-48B0-A0FB-1D843C7A7778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9AFF-C8F8-4D53-8917-EA025248BA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313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PERKEMBANGAN  MORAL </vt:lpstr>
      <vt:lpstr>Pengertian</vt:lpstr>
      <vt:lpstr>2 hal penting dlm aspek Moral :</vt:lpstr>
      <vt:lpstr>Faktor2 yg mempengaruhi perkembangan moral</vt:lpstr>
      <vt:lpstr>Tahapan Perkembangan Moral menurut Kohlberg</vt:lpstr>
      <vt:lpstr>Kerawanan dlm  perkembangan moral</vt:lpstr>
    </vt:vector>
  </TitlesOfParts>
  <Company>Univ. 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ASPEK MORAL</dc:title>
  <dc:creator>Tavip Ansyori</dc:creator>
  <cp:lastModifiedBy>May</cp:lastModifiedBy>
  <cp:revision>6</cp:revision>
  <dcterms:created xsi:type="dcterms:W3CDTF">2005-03-29T02:18:26Z</dcterms:created>
  <dcterms:modified xsi:type="dcterms:W3CDTF">2015-02-21T03:37:45Z</dcterms:modified>
</cp:coreProperties>
</file>