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38961-0B69-4177-A504-4B963917CA4B}" type="datetimeFigureOut">
              <a:rPr lang="id-ID" smtClean="0"/>
              <a:t>21/02/2015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4C36D-D3D8-48C0-826A-51410AF15C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009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F924D-4B6A-4717-A875-2F7A3046DB47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CF515-AC97-4A73-86D7-C3F9DE429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39B5C-C41D-477E-BC0A-43560A5E5CCA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456E6-5FD9-4D2E-A17E-29F0AE97B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830FC1-AC2A-44C3-AFBD-6B57CB2D6BD0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9EFB0-C2C0-4867-9817-78004FC20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F8168-FBB9-4E64-BA53-B3DF101B7413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8727-57A8-4829-8FC5-E675D3B88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83EB5-D0F0-4B53-A094-4A66B6B7E717}" type="datetime1">
              <a:rPr lang="id-ID" smtClean="0"/>
              <a:t>21/02/2015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4D030-BBB6-480E-BE52-6E9857FF34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24D16-0431-45A3-9668-FC6AA7EB0992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02714-79F9-4D95-81D2-E48A49368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17595-AD16-4A1B-89F5-CF43D1122180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B040B-5359-4F0E-8744-B9AD0E6BB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0AE8A-0969-4F75-9743-2376EB95A36A}" type="datetime1">
              <a:rPr lang="id-ID" smtClean="0"/>
              <a:t>21/02/2015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8B704-5437-4DE9-96D3-3C1BF987F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3A37A-21BF-446C-B0DD-F6BED545F75D}" type="datetime1">
              <a:rPr lang="id-ID" smtClean="0"/>
              <a:t>21/02/2015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E8F39-1E33-4480-A7FA-1577D4C54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C3563-3D7C-4E61-BBFC-9DECF2477FED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E5465-D3D9-40C0-9344-EB6625730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4CB231-710F-4CE5-A385-585664D320B7}" type="datetime1">
              <a:rPr lang="id-ID" smtClean="0"/>
              <a:t>21/02/2015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310F5-3C6F-4362-B8C9-1D83AAA7A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932307-ABA3-47DB-9AE6-394819A10BE8}" type="datetime1">
              <a:rPr lang="id-ID" smtClean="0"/>
              <a:t>21/02/2015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winanti siwi respati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6EF79C-0621-4DA3-8B3E-D0FC7FC9C2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 smtClean="0"/>
              <a:t>SEX ROLE</a:t>
            </a:r>
          </a:p>
          <a:p>
            <a:pPr algn="ctr">
              <a:buNone/>
            </a:pPr>
            <a:r>
              <a:rPr lang="id-ID" dirty="0"/>
              <a:t>(</a:t>
            </a:r>
            <a:r>
              <a:rPr lang="id-ID" dirty="0" smtClean="0"/>
              <a:t>PERAN SESUAI JENIS KELAMIN)</a:t>
            </a:r>
            <a:endParaRPr lang="id-ID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715C-70FC-4DD2-9D12-0EB1AE3E410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8727-57A8-4829-8FC5-E675D3B88A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Sex role atau peran sesuai jenis kelamin berkaitan dg penampilan fisik dan perlakuan lingkungan sosial thd tampilan keadaan fisiknya.</a:t>
            </a:r>
          </a:p>
          <a:p>
            <a:r>
              <a:rPr lang="en-US"/>
              <a:t>Peran laki laki </a:t>
            </a:r>
            <a:r>
              <a:rPr lang="en-US" sz="3600" b="1">
                <a:sym typeface="Symbol" pitchFamily="18" charset="2"/>
              </a:rPr>
              <a:t></a:t>
            </a:r>
            <a:r>
              <a:rPr lang="en-US">
                <a:sym typeface="Symbol" pitchFamily="18" charset="2"/>
              </a:rPr>
              <a:t> perempuan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12D2-7C02-4278-A3C1-703B8B412F0E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8727-57A8-4829-8FC5-E675D3B88A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Perbedaan laki-laki &amp; perempuan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Perempuan</a:t>
            </a:r>
          </a:p>
          <a:p>
            <a:pPr>
              <a:lnSpc>
                <a:spcPct val="90000"/>
              </a:lnSpc>
            </a:pPr>
            <a:r>
              <a:rPr lang="en-US" sz="2400"/>
              <a:t>Tubuh kecil, otot lebih halus, lemak lbh berkembang.</a:t>
            </a:r>
          </a:p>
          <a:p>
            <a:pPr>
              <a:lnSpc>
                <a:spcPct val="90000"/>
              </a:lnSpc>
            </a:pPr>
            <a:r>
              <a:rPr lang="en-US" sz="2400"/>
              <a:t>Menstruasi, emmpunyai anak / melahirkan, menopause.</a:t>
            </a:r>
          </a:p>
          <a:p>
            <a:pPr>
              <a:lnSpc>
                <a:spcPct val="90000"/>
              </a:lnSpc>
            </a:pPr>
            <a:r>
              <a:rPr lang="en-US" sz="2400"/>
              <a:t>Lebih mampu dlm hal-hal verbal.</a:t>
            </a:r>
          </a:p>
          <a:p>
            <a:pPr>
              <a:lnSpc>
                <a:spcPct val="90000"/>
              </a:lnSpc>
            </a:pPr>
            <a:r>
              <a:rPr lang="en-US" sz="2400"/>
              <a:t>Cocok utk pekerjaan guru, perawat, ibu rumah tangga, dll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Laki-laki</a:t>
            </a:r>
          </a:p>
          <a:p>
            <a:pPr>
              <a:lnSpc>
                <a:spcPct val="90000"/>
              </a:lnSpc>
            </a:pPr>
            <a:r>
              <a:rPr lang="en-US" sz="2400"/>
              <a:t>Tubuh besar, otot lebih kuat</a:t>
            </a:r>
          </a:p>
          <a:p>
            <a:pPr>
              <a:lnSpc>
                <a:spcPct val="90000"/>
              </a:lnSpc>
            </a:pPr>
            <a:r>
              <a:rPr lang="en-US" sz="2400"/>
              <a:t>Tdk memiliki periode2 yg kurang menyenangkan</a:t>
            </a:r>
          </a:p>
          <a:p>
            <a:pPr>
              <a:lnSpc>
                <a:spcPct val="90000"/>
              </a:lnSpc>
            </a:pPr>
            <a:r>
              <a:rPr lang="en-US" sz="2400"/>
              <a:t>Mampu dlm hal2 praktis / performance, menyenangi hal2 matematis.</a:t>
            </a:r>
          </a:p>
          <a:p>
            <a:pPr>
              <a:lnSpc>
                <a:spcPct val="90000"/>
              </a:lnSpc>
            </a:pPr>
            <a:r>
              <a:rPr lang="en-US" sz="2400"/>
              <a:t>Cocok utk pekerjaan peran2 bisnis, industri, dll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74CD-C697-49DA-A62E-8AB1724D8671}" type="datetime1">
              <a:rPr lang="id-ID" smtClean="0"/>
              <a:t>21/02/2015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2714-79F9-4D95-81D2-E48A493681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Peruabhan peran akibat tuntutan lingkungan &amp; nilai-nilai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Terutama peran2 yg berkaitan dg kognisi &amp; pekerjaan, a.l :</a:t>
            </a:r>
          </a:p>
          <a:p>
            <a:r>
              <a:rPr lang="en-US" sz="2800"/>
              <a:t>Cara hidup </a:t>
            </a:r>
            <a:r>
              <a:rPr lang="en-US" sz="2800">
                <a:sym typeface="Wingdings" pitchFamily="2" charset="2"/>
              </a:rPr>
              <a:t> bekerja di semua pekerjaan.</a:t>
            </a:r>
          </a:p>
          <a:p>
            <a:r>
              <a:rPr lang="en-US" sz="2800">
                <a:sym typeface="Wingdings" pitchFamily="2" charset="2"/>
              </a:rPr>
              <a:t>Kemampuan kognitif  laki2 &amp; perempuan sama.</a:t>
            </a:r>
          </a:p>
          <a:p>
            <a:r>
              <a:rPr lang="en-US" sz="2800">
                <a:sym typeface="Wingdings" pitchFamily="2" charset="2"/>
              </a:rPr>
              <a:t>Tingkat pendidikan</a:t>
            </a:r>
          </a:p>
          <a:p>
            <a:r>
              <a:rPr lang="en-US" sz="2800">
                <a:sym typeface="Wingdings" pitchFamily="2" charset="2"/>
              </a:rPr>
              <a:t>Perubahan ke arah keluarga kecil</a:t>
            </a:r>
          </a:p>
          <a:p>
            <a:r>
              <a:rPr lang="en-US" sz="2800">
                <a:sym typeface="Wingdings" pitchFamily="2" charset="2"/>
              </a:rPr>
              <a:t>Kesempatan kerja</a:t>
            </a:r>
          </a:p>
          <a:p>
            <a:r>
              <a:rPr lang="en-US" sz="2800"/>
              <a:t>Prestasi perempuan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0249-D3AC-46D5-AEAC-F10F7D8AF87D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8727-57A8-4829-8FC5-E675D3B88A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Perkembangan Sex Role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Menurut Kohlberg</a:t>
            </a:r>
          </a:p>
          <a:p>
            <a:pPr>
              <a:lnSpc>
                <a:spcPct val="90000"/>
              </a:lnSpc>
            </a:pPr>
            <a:r>
              <a:rPr lang="en-US" sz="2400"/>
              <a:t>Bayi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i="1">
                <a:sym typeface="Wingdings" pitchFamily="2" charset="2"/>
              </a:rPr>
              <a:t>Basic Gender Identity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Mengenal jenis kelamin berdasarkan perbedaan anatomi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Pra sekolah  </a:t>
            </a:r>
            <a:r>
              <a:rPr lang="en-US" sz="2400" i="1">
                <a:sym typeface="Wingdings" pitchFamily="2" charset="2"/>
              </a:rPr>
              <a:t>Gender stability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Menerima dirinya sesuai dengan jenis kelamin (penampilan sekunder). Misal : perempuan harus begini, laki2 harus begitu, dll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Anak akhir / usia sekolah  </a:t>
            </a:r>
            <a:r>
              <a:rPr lang="en-US" sz="2400" i="1">
                <a:sym typeface="Wingdings" pitchFamily="2" charset="2"/>
              </a:rPr>
              <a:t>gender constancy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Memahami mengenai jenis kelamin shg mulai belajar bertingkah laku sesuai jenis kelamin tanpa dipengaruhi oleh perubahan superficial (pakaian, potongan rambut, dll)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5256-A5A3-4394-B2D6-432DB3457967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8727-57A8-4829-8FC5-E675D3B88A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Faktor yg mempengaruhi pemahaman sex role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/>
              <a:t>Mengamati tingkah laku orang tua</a:t>
            </a:r>
          </a:p>
          <a:p>
            <a:pPr algn="ctr">
              <a:lnSpc>
                <a:spcPct val="90000"/>
              </a:lnSpc>
            </a:pPr>
            <a:r>
              <a:rPr lang="en-US"/>
              <a:t>Perlakuan orang tua</a:t>
            </a:r>
          </a:p>
          <a:p>
            <a:pPr algn="ctr">
              <a:lnSpc>
                <a:spcPct val="90000"/>
              </a:lnSpc>
            </a:pPr>
            <a:r>
              <a:rPr lang="en-US"/>
              <a:t>Jenis permainan</a:t>
            </a:r>
          </a:p>
          <a:p>
            <a:pPr algn="ctr">
              <a:lnSpc>
                <a:spcPct val="90000"/>
              </a:lnSpc>
            </a:pPr>
            <a:r>
              <a:rPr lang="en-US"/>
              <a:t>Kesempatan belajar memerankan sex role di lingkungan sosial</a:t>
            </a:r>
          </a:p>
          <a:p>
            <a:pPr algn="ctr">
              <a:lnSpc>
                <a:spcPct val="90000"/>
              </a:lnSpc>
            </a:pPr>
            <a:r>
              <a:rPr lang="en-US"/>
              <a:t>Pemberian disiplin </a:t>
            </a:r>
            <a:r>
              <a:rPr lang="en-US">
                <a:sym typeface="Wingdings" pitchFamily="2" charset="2"/>
              </a:rPr>
              <a:t> perempuan biasanya lhb ketat daripada laki-laki</a:t>
            </a:r>
          </a:p>
          <a:p>
            <a:pPr algn="ctr">
              <a:lnSpc>
                <a:spcPct val="90000"/>
              </a:lnSpc>
            </a:pPr>
            <a:r>
              <a:rPr lang="en-US">
                <a:sym typeface="Wingdings" pitchFamily="2" charset="2"/>
              </a:rPr>
              <a:t>Mass media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7D0F-7316-4050-A512-96F08B3CAFB5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8727-57A8-4829-8FC5-E675D3B88A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Kerawanan2 dlm perkembangan sex role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Ketidakjelasan</a:t>
            </a:r>
            <a:r>
              <a:rPr lang="en-US" dirty="0"/>
              <a:t> </a:t>
            </a:r>
            <a:r>
              <a:rPr lang="en-US" dirty="0" err="1" smtClean="0"/>
              <a:t>bertin</a:t>
            </a:r>
            <a:r>
              <a:rPr lang="id-ID" dirty="0" smtClean="0"/>
              <a:t>g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>
                <a:sym typeface="Wingdings" pitchFamily="2" charset="2"/>
              </a:rPr>
              <a:t>krn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perlakuan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tua</a:t>
            </a:r>
            <a:r>
              <a:rPr lang="en-US" dirty="0">
                <a:sym typeface="Wingdings" pitchFamily="2" charset="2"/>
              </a:rPr>
              <a:t> &amp; </a:t>
            </a:r>
            <a:r>
              <a:rPr lang="en-US" dirty="0" err="1">
                <a:sym typeface="Wingdings" pitchFamily="2" charset="2"/>
              </a:rPr>
              <a:t>lingkungan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Kesulitan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utk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menerima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sesuai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jenis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kelamin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krn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pengaruh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fisik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dirty="0" err="1">
                <a:sym typeface="Wingdings" pitchFamily="2" charset="2"/>
              </a:rPr>
              <a:t>dirinya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sendiri</a:t>
            </a:r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Pengaruh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negatif</a:t>
            </a:r>
            <a:r>
              <a:rPr lang="en-US" dirty="0">
                <a:sym typeface="Wingdings" pitchFamily="2" charset="2"/>
              </a:rPr>
              <a:t> mass media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B2A3-F21A-4F30-9BDF-F743E8106959}" type="datetime1">
              <a:rPr lang="id-ID" smtClean="0"/>
              <a:t>21/02/2015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78727-57A8-4829-8FC5-E675D3B88A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winanti siwi respati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PERKEMBANGAN </vt:lpstr>
      <vt:lpstr>Pengertian</vt:lpstr>
      <vt:lpstr>Perbedaan laki-laki &amp; perempuan</vt:lpstr>
      <vt:lpstr>Peruabhan peran akibat tuntutan lingkungan &amp; nilai-nilai</vt:lpstr>
      <vt:lpstr>Tahap Perkembangan Sex Role</vt:lpstr>
      <vt:lpstr>Faktor yg mempengaruhi pemahaman sex role</vt:lpstr>
      <vt:lpstr>Kerawanan2 dlm perkembangan sex role</vt:lpstr>
    </vt:vector>
  </TitlesOfParts>
  <Company>Univ. INDONUSA 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:  Psikologi Perkembangan I</dc:title>
  <dc:creator>wien</dc:creator>
  <cp:lastModifiedBy>May</cp:lastModifiedBy>
  <cp:revision>4</cp:revision>
  <dcterms:created xsi:type="dcterms:W3CDTF">2006-12-19T22:31:43Z</dcterms:created>
  <dcterms:modified xsi:type="dcterms:W3CDTF">2015-02-21T03:38:05Z</dcterms:modified>
</cp:coreProperties>
</file>