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
  </p:notesMasterIdLst>
  <p:sldIdLst>
    <p:sldId id="272" r:id="rId2"/>
    <p:sldId id="273" r:id="rId3"/>
    <p:sldId id="274" r:id="rId4"/>
    <p:sldId id="275" r:id="rId5"/>
    <p:sldId id="276" r:id="rId6"/>
    <p:sldId id="277" r:id="rId7"/>
    <p:sldId id="278"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3399FF"/>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760B0-1A25-4F5B-AB45-7D540C469B64}" type="datetimeFigureOut">
              <a:rPr lang="id-ID" smtClean="0"/>
              <a:pPr/>
              <a:t>21/02/2015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4454D2-9E01-4AD5-97E4-D9CA42C23EB1}" type="slidenum">
              <a:rPr lang="id-ID" smtClean="0"/>
              <a:pPr/>
              <a:t>‹#›</a:t>
            </a:fld>
            <a:endParaRPr lang="id-ID"/>
          </a:p>
        </p:txBody>
      </p:sp>
    </p:spTree>
    <p:extLst>
      <p:ext uri="{BB962C8B-B14F-4D97-AF65-F5344CB8AC3E}">
        <p14:creationId xmlns:p14="http://schemas.microsoft.com/office/powerpoint/2010/main" val="4146423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fld id="{89572A6A-3EEA-4821-9C2F-5BE0698CF2D2}" type="datetime1">
              <a:rPr lang="id-ID" smtClean="0"/>
              <a:t>21/02/2015</a:t>
            </a:fld>
            <a:endParaRPr lang="en-US"/>
          </a:p>
        </p:txBody>
      </p:sp>
      <p:sp>
        <p:nvSpPr>
          <p:cNvPr id="5" name="Footer Placeholder 4"/>
          <p:cNvSpPr>
            <a:spLocks noGrp="1"/>
          </p:cNvSpPr>
          <p:nvPr>
            <p:ph type="ftr" sz="quarter" idx="11"/>
          </p:nvPr>
        </p:nvSpPr>
        <p:spPr/>
        <p:txBody>
          <a:bodyPr/>
          <a:lstStyle>
            <a:lvl1pPr>
              <a:defRPr/>
            </a:lvl1pPr>
          </a:lstStyle>
          <a:p>
            <a:r>
              <a:rPr lang="en-US" smtClean="0"/>
              <a:t>winanti siwi respati</a:t>
            </a:r>
            <a:endParaRPr lang="en-US"/>
          </a:p>
        </p:txBody>
      </p:sp>
      <p:sp>
        <p:nvSpPr>
          <p:cNvPr id="6" name="Slide Number Placeholder 5"/>
          <p:cNvSpPr>
            <a:spLocks noGrp="1"/>
          </p:cNvSpPr>
          <p:nvPr>
            <p:ph type="sldNum" sz="quarter" idx="12"/>
          </p:nvPr>
        </p:nvSpPr>
        <p:spPr/>
        <p:txBody>
          <a:bodyPr/>
          <a:lstStyle>
            <a:lvl1pPr>
              <a:defRPr/>
            </a:lvl1pPr>
          </a:lstStyle>
          <a:p>
            <a:fld id="{F3EFE8C1-F527-4594-817D-92016C82AB8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A686863F-1860-499C-8263-42299F683803}" type="datetime1">
              <a:rPr lang="id-ID" smtClean="0"/>
              <a:t>21/02/2015</a:t>
            </a:fld>
            <a:endParaRPr lang="en-US"/>
          </a:p>
        </p:txBody>
      </p:sp>
      <p:sp>
        <p:nvSpPr>
          <p:cNvPr id="5" name="Footer Placeholder 4"/>
          <p:cNvSpPr>
            <a:spLocks noGrp="1"/>
          </p:cNvSpPr>
          <p:nvPr>
            <p:ph type="ftr" sz="quarter" idx="11"/>
          </p:nvPr>
        </p:nvSpPr>
        <p:spPr/>
        <p:txBody>
          <a:bodyPr/>
          <a:lstStyle>
            <a:lvl1pPr>
              <a:defRPr/>
            </a:lvl1pPr>
          </a:lstStyle>
          <a:p>
            <a:r>
              <a:rPr lang="en-US" smtClean="0"/>
              <a:t>winanti siwi respati</a:t>
            </a:r>
            <a:endParaRPr lang="en-US"/>
          </a:p>
        </p:txBody>
      </p:sp>
      <p:sp>
        <p:nvSpPr>
          <p:cNvPr id="6" name="Slide Number Placeholder 5"/>
          <p:cNvSpPr>
            <a:spLocks noGrp="1"/>
          </p:cNvSpPr>
          <p:nvPr>
            <p:ph type="sldNum" sz="quarter" idx="12"/>
          </p:nvPr>
        </p:nvSpPr>
        <p:spPr/>
        <p:txBody>
          <a:bodyPr/>
          <a:lstStyle>
            <a:lvl1pPr>
              <a:defRPr/>
            </a:lvl1pPr>
          </a:lstStyle>
          <a:p>
            <a:fld id="{9D6E72A7-A9CC-4A3F-AF53-2F2243E3786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95DE8984-CB9D-4AF2-8555-77BD914287F1}" type="datetime1">
              <a:rPr lang="id-ID" smtClean="0"/>
              <a:t>21/02/2015</a:t>
            </a:fld>
            <a:endParaRPr lang="en-US"/>
          </a:p>
        </p:txBody>
      </p:sp>
      <p:sp>
        <p:nvSpPr>
          <p:cNvPr id="5" name="Footer Placeholder 4"/>
          <p:cNvSpPr>
            <a:spLocks noGrp="1"/>
          </p:cNvSpPr>
          <p:nvPr>
            <p:ph type="ftr" sz="quarter" idx="11"/>
          </p:nvPr>
        </p:nvSpPr>
        <p:spPr/>
        <p:txBody>
          <a:bodyPr/>
          <a:lstStyle>
            <a:lvl1pPr>
              <a:defRPr/>
            </a:lvl1pPr>
          </a:lstStyle>
          <a:p>
            <a:r>
              <a:rPr lang="en-US" smtClean="0"/>
              <a:t>winanti siwi respati</a:t>
            </a:r>
            <a:endParaRPr lang="en-US"/>
          </a:p>
        </p:txBody>
      </p:sp>
      <p:sp>
        <p:nvSpPr>
          <p:cNvPr id="6" name="Slide Number Placeholder 5"/>
          <p:cNvSpPr>
            <a:spLocks noGrp="1"/>
          </p:cNvSpPr>
          <p:nvPr>
            <p:ph type="sldNum" sz="quarter" idx="12"/>
          </p:nvPr>
        </p:nvSpPr>
        <p:spPr/>
        <p:txBody>
          <a:bodyPr/>
          <a:lstStyle>
            <a:lvl1pPr>
              <a:defRPr/>
            </a:lvl1pPr>
          </a:lstStyle>
          <a:p>
            <a:fld id="{9ED49DED-9D4C-43CD-BBE2-EDB2C8D8ABA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47BE6743-5247-4245-BD5D-802287FD8F6C}" type="datetime1">
              <a:rPr lang="id-ID" smtClean="0"/>
              <a:t>21/02/2015</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smtClean="0"/>
              <a:t>winanti siwi respati</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8186DC47-8AA2-4485-BDD6-E4C05EBC005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Date Placeholder 2"/>
          <p:cNvSpPr>
            <a:spLocks noGrp="1"/>
          </p:cNvSpPr>
          <p:nvPr>
            <p:ph type="dt" sz="half" idx="10"/>
          </p:nvPr>
        </p:nvSpPr>
        <p:spPr>
          <a:xfrm>
            <a:off x="457200" y="6245225"/>
            <a:ext cx="2133600" cy="476250"/>
          </a:xfrm>
        </p:spPr>
        <p:txBody>
          <a:bodyPr/>
          <a:lstStyle>
            <a:lvl1pPr>
              <a:defRPr/>
            </a:lvl1pPr>
          </a:lstStyle>
          <a:p>
            <a:fld id="{2A24B1A2-2759-4EB0-809F-4EB00E34CA02}" type="datetime1">
              <a:rPr lang="id-ID" smtClean="0"/>
              <a:t>21/02/2015</a:t>
            </a:fld>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r>
              <a:rPr lang="en-US" smtClean="0"/>
              <a:t>winanti siwi respati</a:t>
            </a: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58508DC3-3ECA-4351-9C18-B6DF991DE65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8F563C64-3F29-4CE7-A687-403EAA1E5655}" type="datetime1">
              <a:rPr lang="id-ID" smtClean="0"/>
              <a:t>21/02/2015</a:t>
            </a:fld>
            <a:endParaRPr lang="en-US"/>
          </a:p>
        </p:txBody>
      </p:sp>
      <p:sp>
        <p:nvSpPr>
          <p:cNvPr id="5" name="Footer Placeholder 4"/>
          <p:cNvSpPr>
            <a:spLocks noGrp="1"/>
          </p:cNvSpPr>
          <p:nvPr>
            <p:ph type="ftr" sz="quarter" idx="11"/>
          </p:nvPr>
        </p:nvSpPr>
        <p:spPr/>
        <p:txBody>
          <a:bodyPr/>
          <a:lstStyle>
            <a:lvl1pPr>
              <a:defRPr/>
            </a:lvl1pPr>
          </a:lstStyle>
          <a:p>
            <a:r>
              <a:rPr lang="en-US" smtClean="0"/>
              <a:t>winanti siwi respati</a:t>
            </a:r>
            <a:endParaRPr lang="en-US"/>
          </a:p>
        </p:txBody>
      </p:sp>
      <p:sp>
        <p:nvSpPr>
          <p:cNvPr id="6" name="Slide Number Placeholder 5"/>
          <p:cNvSpPr>
            <a:spLocks noGrp="1"/>
          </p:cNvSpPr>
          <p:nvPr>
            <p:ph type="sldNum" sz="quarter" idx="12"/>
          </p:nvPr>
        </p:nvSpPr>
        <p:spPr/>
        <p:txBody>
          <a:bodyPr/>
          <a:lstStyle>
            <a:lvl1pPr>
              <a:defRPr/>
            </a:lvl1pPr>
          </a:lstStyle>
          <a:p>
            <a:fld id="{9B1ABA96-9EED-4211-B502-F5D031E9494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965AF42-74B1-437C-87C6-A42EED8C7278}" type="datetime1">
              <a:rPr lang="id-ID" smtClean="0"/>
              <a:t>21/02/2015</a:t>
            </a:fld>
            <a:endParaRPr lang="en-US"/>
          </a:p>
        </p:txBody>
      </p:sp>
      <p:sp>
        <p:nvSpPr>
          <p:cNvPr id="5" name="Footer Placeholder 4"/>
          <p:cNvSpPr>
            <a:spLocks noGrp="1"/>
          </p:cNvSpPr>
          <p:nvPr>
            <p:ph type="ftr" sz="quarter" idx="11"/>
          </p:nvPr>
        </p:nvSpPr>
        <p:spPr/>
        <p:txBody>
          <a:bodyPr/>
          <a:lstStyle>
            <a:lvl1pPr>
              <a:defRPr/>
            </a:lvl1pPr>
          </a:lstStyle>
          <a:p>
            <a:r>
              <a:rPr lang="en-US" smtClean="0"/>
              <a:t>winanti siwi respati</a:t>
            </a:r>
            <a:endParaRPr lang="en-US"/>
          </a:p>
        </p:txBody>
      </p:sp>
      <p:sp>
        <p:nvSpPr>
          <p:cNvPr id="6" name="Slide Number Placeholder 5"/>
          <p:cNvSpPr>
            <a:spLocks noGrp="1"/>
          </p:cNvSpPr>
          <p:nvPr>
            <p:ph type="sldNum" sz="quarter" idx="12"/>
          </p:nvPr>
        </p:nvSpPr>
        <p:spPr/>
        <p:txBody>
          <a:bodyPr/>
          <a:lstStyle>
            <a:lvl1pPr>
              <a:defRPr/>
            </a:lvl1pPr>
          </a:lstStyle>
          <a:p>
            <a:fld id="{C6875B44-CCBC-4AC6-B773-EF9C605325A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0CCF9EC7-322C-4352-8FCA-0889A42280D9}" type="datetime1">
              <a:rPr lang="id-ID" smtClean="0"/>
              <a:t>21/02/2015</a:t>
            </a:fld>
            <a:endParaRPr lang="en-US"/>
          </a:p>
        </p:txBody>
      </p:sp>
      <p:sp>
        <p:nvSpPr>
          <p:cNvPr id="6" name="Footer Placeholder 5"/>
          <p:cNvSpPr>
            <a:spLocks noGrp="1"/>
          </p:cNvSpPr>
          <p:nvPr>
            <p:ph type="ftr" sz="quarter" idx="11"/>
          </p:nvPr>
        </p:nvSpPr>
        <p:spPr/>
        <p:txBody>
          <a:bodyPr/>
          <a:lstStyle>
            <a:lvl1pPr>
              <a:defRPr/>
            </a:lvl1pPr>
          </a:lstStyle>
          <a:p>
            <a:r>
              <a:rPr lang="en-US" smtClean="0"/>
              <a:t>winanti siwi respati</a:t>
            </a:r>
            <a:endParaRPr lang="en-US"/>
          </a:p>
        </p:txBody>
      </p:sp>
      <p:sp>
        <p:nvSpPr>
          <p:cNvPr id="7" name="Slide Number Placeholder 6"/>
          <p:cNvSpPr>
            <a:spLocks noGrp="1"/>
          </p:cNvSpPr>
          <p:nvPr>
            <p:ph type="sldNum" sz="quarter" idx="12"/>
          </p:nvPr>
        </p:nvSpPr>
        <p:spPr/>
        <p:txBody>
          <a:bodyPr/>
          <a:lstStyle>
            <a:lvl1pPr>
              <a:defRPr/>
            </a:lvl1pPr>
          </a:lstStyle>
          <a:p>
            <a:fld id="{D12A4A00-0A04-40CA-A62F-1403DFC99F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FE94C57E-D514-49A3-BD69-DB3F4CA27381}" type="datetime1">
              <a:rPr lang="id-ID" smtClean="0"/>
              <a:t>21/02/2015</a:t>
            </a:fld>
            <a:endParaRPr lang="en-US"/>
          </a:p>
        </p:txBody>
      </p:sp>
      <p:sp>
        <p:nvSpPr>
          <p:cNvPr id="8" name="Footer Placeholder 7"/>
          <p:cNvSpPr>
            <a:spLocks noGrp="1"/>
          </p:cNvSpPr>
          <p:nvPr>
            <p:ph type="ftr" sz="quarter" idx="11"/>
          </p:nvPr>
        </p:nvSpPr>
        <p:spPr/>
        <p:txBody>
          <a:bodyPr/>
          <a:lstStyle>
            <a:lvl1pPr>
              <a:defRPr/>
            </a:lvl1pPr>
          </a:lstStyle>
          <a:p>
            <a:r>
              <a:rPr lang="en-US" smtClean="0"/>
              <a:t>winanti siwi respati</a:t>
            </a:r>
            <a:endParaRPr lang="en-US"/>
          </a:p>
        </p:txBody>
      </p:sp>
      <p:sp>
        <p:nvSpPr>
          <p:cNvPr id="9" name="Slide Number Placeholder 8"/>
          <p:cNvSpPr>
            <a:spLocks noGrp="1"/>
          </p:cNvSpPr>
          <p:nvPr>
            <p:ph type="sldNum" sz="quarter" idx="12"/>
          </p:nvPr>
        </p:nvSpPr>
        <p:spPr/>
        <p:txBody>
          <a:bodyPr/>
          <a:lstStyle>
            <a:lvl1pPr>
              <a:defRPr/>
            </a:lvl1pPr>
          </a:lstStyle>
          <a:p>
            <a:fld id="{6CDE409B-DB1D-4DFD-AA86-F16A4C715D2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D9DA6636-FACB-4064-AA64-06034419F014}" type="datetime1">
              <a:rPr lang="id-ID" smtClean="0"/>
              <a:t>21/02/2015</a:t>
            </a:fld>
            <a:endParaRPr lang="en-US"/>
          </a:p>
        </p:txBody>
      </p:sp>
      <p:sp>
        <p:nvSpPr>
          <p:cNvPr id="4" name="Footer Placeholder 3"/>
          <p:cNvSpPr>
            <a:spLocks noGrp="1"/>
          </p:cNvSpPr>
          <p:nvPr>
            <p:ph type="ftr" sz="quarter" idx="11"/>
          </p:nvPr>
        </p:nvSpPr>
        <p:spPr/>
        <p:txBody>
          <a:bodyPr/>
          <a:lstStyle>
            <a:lvl1pPr>
              <a:defRPr/>
            </a:lvl1pPr>
          </a:lstStyle>
          <a:p>
            <a:r>
              <a:rPr lang="en-US" smtClean="0"/>
              <a:t>winanti siwi respati</a:t>
            </a:r>
            <a:endParaRPr lang="en-US"/>
          </a:p>
        </p:txBody>
      </p:sp>
      <p:sp>
        <p:nvSpPr>
          <p:cNvPr id="5" name="Slide Number Placeholder 4"/>
          <p:cNvSpPr>
            <a:spLocks noGrp="1"/>
          </p:cNvSpPr>
          <p:nvPr>
            <p:ph type="sldNum" sz="quarter" idx="12"/>
          </p:nvPr>
        </p:nvSpPr>
        <p:spPr/>
        <p:txBody>
          <a:bodyPr/>
          <a:lstStyle>
            <a:lvl1pPr>
              <a:defRPr/>
            </a:lvl1pPr>
          </a:lstStyle>
          <a:p>
            <a:fld id="{EECC5585-C676-4851-9BA0-128AE0EB588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DF1DBC2-3501-4729-8524-823A7433E228}" type="datetime1">
              <a:rPr lang="id-ID" smtClean="0"/>
              <a:t>21/02/2015</a:t>
            </a:fld>
            <a:endParaRPr lang="en-US"/>
          </a:p>
        </p:txBody>
      </p:sp>
      <p:sp>
        <p:nvSpPr>
          <p:cNvPr id="3" name="Footer Placeholder 2"/>
          <p:cNvSpPr>
            <a:spLocks noGrp="1"/>
          </p:cNvSpPr>
          <p:nvPr>
            <p:ph type="ftr" sz="quarter" idx="11"/>
          </p:nvPr>
        </p:nvSpPr>
        <p:spPr/>
        <p:txBody>
          <a:bodyPr/>
          <a:lstStyle>
            <a:lvl1pPr>
              <a:defRPr/>
            </a:lvl1pPr>
          </a:lstStyle>
          <a:p>
            <a:r>
              <a:rPr lang="en-US" smtClean="0"/>
              <a:t>winanti siwi respati</a:t>
            </a:r>
            <a:endParaRPr lang="en-US"/>
          </a:p>
        </p:txBody>
      </p:sp>
      <p:sp>
        <p:nvSpPr>
          <p:cNvPr id="4" name="Slide Number Placeholder 3"/>
          <p:cNvSpPr>
            <a:spLocks noGrp="1"/>
          </p:cNvSpPr>
          <p:nvPr>
            <p:ph type="sldNum" sz="quarter" idx="12"/>
          </p:nvPr>
        </p:nvSpPr>
        <p:spPr/>
        <p:txBody>
          <a:bodyPr/>
          <a:lstStyle>
            <a:lvl1pPr>
              <a:defRPr/>
            </a:lvl1pPr>
          </a:lstStyle>
          <a:p>
            <a:fld id="{828BC8B2-DD12-4CE5-8A1E-BB79888D2A0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1E42563-32B9-4F93-B631-44FA4E1A9AC5}" type="datetime1">
              <a:rPr lang="id-ID" smtClean="0"/>
              <a:t>21/02/2015</a:t>
            </a:fld>
            <a:endParaRPr lang="en-US"/>
          </a:p>
        </p:txBody>
      </p:sp>
      <p:sp>
        <p:nvSpPr>
          <p:cNvPr id="6" name="Footer Placeholder 5"/>
          <p:cNvSpPr>
            <a:spLocks noGrp="1"/>
          </p:cNvSpPr>
          <p:nvPr>
            <p:ph type="ftr" sz="quarter" idx="11"/>
          </p:nvPr>
        </p:nvSpPr>
        <p:spPr/>
        <p:txBody>
          <a:bodyPr/>
          <a:lstStyle>
            <a:lvl1pPr>
              <a:defRPr/>
            </a:lvl1pPr>
          </a:lstStyle>
          <a:p>
            <a:r>
              <a:rPr lang="en-US" smtClean="0"/>
              <a:t>winanti siwi respati</a:t>
            </a:r>
            <a:endParaRPr lang="en-US"/>
          </a:p>
        </p:txBody>
      </p:sp>
      <p:sp>
        <p:nvSpPr>
          <p:cNvPr id="7" name="Slide Number Placeholder 6"/>
          <p:cNvSpPr>
            <a:spLocks noGrp="1"/>
          </p:cNvSpPr>
          <p:nvPr>
            <p:ph type="sldNum" sz="quarter" idx="12"/>
          </p:nvPr>
        </p:nvSpPr>
        <p:spPr/>
        <p:txBody>
          <a:bodyPr/>
          <a:lstStyle>
            <a:lvl1pPr>
              <a:defRPr/>
            </a:lvl1pPr>
          </a:lstStyle>
          <a:p>
            <a:fld id="{3FD731B5-6853-4E84-A68C-BF8D5AA4064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503D199-59A6-4C15-A332-DB468FAD305D}" type="datetime1">
              <a:rPr lang="id-ID" smtClean="0"/>
              <a:t>21/02/2015</a:t>
            </a:fld>
            <a:endParaRPr lang="en-US"/>
          </a:p>
        </p:txBody>
      </p:sp>
      <p:sp>
        <p:nvSpPr>
          <p:cNvPr id="6" name="Footer Placeholder 5"/>
          <p:cNvSpPr>
            <a:spLocks noGrp="1"/>
          </p:cNvSpPr>
          <p:nvPr>
            <p:ph type="ftr" sz="quarter" idx="11"/>
          </p:nvPr>
        </p:nvSpPr>
        <p:spPr/>
        <p:txBody>
          <a:bodyPr/>
          <a:lstStyle>
            <a:lvl1pPr>
              <a:defRPr/>
            </a:lvl1pPr>
          </a:lstStyle>
          <a:p>
            <a:r>
              <a:rPr lang="en-US" smtClean="0"/>
              <a:t>winanti siwi respati</a:t>
            </a:r>
            <a:endParaRPr lang="en-US"/>
          </a:p>
        </p:txBody>
      </p:sp>
      <p:sp>
        <p:nvSpPr>
          <p:cNvPr id="7" name="Slide Number Placeholder 6"/>
          <p:cNvSpPr>
            <a:spLocks noGrp="1"/>
          </p:cNvSpPr>
          <p:nvPr>
            <p:ph type="sldNum" sz="quarter" idx="12"/>
          </p:nvPr>
        </p:nvSpPr>
        <p:spPr/>
        <p:txBody>
          <a:bodyPr/>
          <a:lstStyle>
            <a:lvl1pPr>
              <a:defRPr/>
            </a:lvl1pPr>
          </a:lstStyle>
          <a:p>
            <a:fld id="{DD5D91AC-682A-4B11-AF95-7DF97267D77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42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7C9099B7-4582-4FC7-8A89-392D99386533}" type="datetime1">
              <a:rPr lang="id-ID" smtClean="0"/>
              <a:t>21/02/2015</a:t>
            </a:fld>
            <a:endParaRPr lang="en-US"/>
          </a:p>
        </p:txBody>
      </p:sp>
      <p:sp>
        <p:nvSpPr>
          <p:cNvPr id="542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winanti siwi respati</a:t>
            </a:r>
            <a:endParaRPr lang="en-US"/>
          </a:p>
        </p:txBody>
      </p:sp>
      <p:sp>
        <p:nvSpPr>
          <p:cNvPr id="542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B149B0F-64DB-448B-B3D8-853AC3EB0A4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dirty="0" smtClean="0"/>
              <a:t>P</a:t>
            </a:r>
            <a:r>
              <a:rPr lang="id-ID" sz="4000" dirty="0" smtClean="0"/>
              <a:t>OLA PENGASUHAN ANAK</a:t>
            </a:r>
            <a:endParaRPr lang="en-US" sz="4000" dirty="0"/>
          </a:p>
        </p:txBody>
      </p:sp>
      <p:sp>
        <p:nvSpPr>
          <p:cNvPr id="23555" name="Rectangle 3"/>
          <p:cNvSpPr>
            <a:spLocks noGrp="1" noChangeArrowheads="1"/>
          </p:cNvSpPr>
          <p:nvPr>
            <p:ph type="body" sz="half" idx="1"/>
          </p:nvPr>
        </p:nvSpPr>
        <p:spPr>
          <a:xfrm>
            <a:off x="304800" y="2362200"/>
            <a:ext cx="7848600" cy="2849563"/>
          </a:xfrm>
        </p:spPr>
        <p:txBody>
          <a:bodyPr/>
          <a:lstStyle/>
          <a:p>
            <a:r>
              <a:rPr lang="en-US" sz="2800" dirty="0" err="1"/>
              <a:t>pola</a:t>
            </a:r>
            <a:r>
              <a:rPr lang="en-US" sz="2800" dirty="0"/>
              <a:t> </a:t>
            </a:r>
            <a:r>
              <a:rPr lang="en-US" sz="2800" dirty="0" err="1"/>
              <a:t>asuh</a:t>
            </a:r>
            <a:r>
              <a:rPr lang="en-US" sz="2800" dirty="0"/>
              <a:t> </a:t>
            </a:r>
            <a:r>
              <a:rPr lang="en-US" sz="2800" dirty="0" err="1"/>
              <a:t>orangtua</a:t>
            </a:r>
            <a:r>
              <a:rPr lang="en-US" sz="2800" dirty="0"/>
              <a:t> </a:t>
            </a:r>
            <a:r>
              <a:rPr lang="en-US" sz="2800" dirty="0" err="1"/>
              <a:t>terbagi</a:t>
            </a:r>
            <a:r>
              <a:rPr lang="en-US" sz="2800" dirty="0"/>
              <a:t> </a:t>
            </a:r>
            <a:r>
              <a:rPr lang="en-US" sz="2800" dirty="0" err="1"/>
              <a:t>atas</a:t>
            </a:r>
            <a:r>
              <a:rPr lang="en-US" sz="2800" dirty="0"/>
              <a:t> 4 model </a:t>
            </a:r>
            <a:r>
              <a:rPr lang="en-US" sz="2800" dirty="0" err="1"/>
              <a:t>yaitu</a:t>
            </a:r>
            <a:r>
              <a:rPr lang="en-US" sz="2800" dirty="0"/>
              <a:t>:</a:t>
            </a:r>
          </a:p>
          <a:p>
            <a:pPr>
              <a:buFontTx/>
              <a:buNone/>
            </a:pPr>
            <a:endParaRPr lang="en-US" sz="1200" dirty="0"/>
          </a:p>
          <a:p>
            <a:pPr lvl="2"/>
            <a:r>
              <a:rPr lang="en-US" sz="2000" b="1" dirty="0"/>
              <a:t>THE AUTHORITARIAN TYPE</a:t>
            </a:r>
            <a:endParaRPr lang="en-US" sz="2000" dirty="0"/>
          </a:p>
          <a:p>
            <a:pPr lvl="2"/>
            <a:r>
              <a:rPr lang="en-US" sz="2000" b="1" dirty="0"/>
              <a:t>THE PERMISSIVE TYPE</a:t>
            </a:r>
            <a:r>
              <a:rPr lang="en-US" sz="2000" dirty="0"/>
              <a:t> </a:t>
            </a:r>
          </a:p>
          <a:p>
            <a:pPr lvl="2"/>
            <a:r>
              <a:rPr lang="de-DE" sz="2000" b="1" dirty="0"/>
              <a:t>THE AUTHORITATIVE TYPE</a:t>
            </a:r>
            <a:r>
              <a:rPr lang="en-US" sz="2000" dirty="0"/>
              <a:t> </a:t>
            </a:r>
          </a:p>
          <a:p>
            <a:pPr lvl="2"/>
            <a:r>
              <a:rPr lang="de-DE" sz="2000" b="1" dirty="0"/>
              <a:t>THE NEGLECTING TYPE</a:t>
            </a:r>
            <a:r>
              <a:rPr lang="en-US" sz="2000" dirty="0"/>
              <a:t> </a:t>
            </a:r>
          </a:p>
        </p:txBody>
      </p:sp>
      <p:sp>
        <p:nvSpPr>
          <p:cNvPr id="23556" name="Rectangle 4"/>
          <p:cNvSpPr>
            <a:spLocks noChangeArrowheads="1"/>
          </p:cNvSpPr>
          <p:nvPr/>
        </p:nvSpPr>
        <p:spPr bwMode="auto">
          <a:xfrm>
            <a:off x="381000" y="1295400"/>
            <a:ext cx="8229600" cy="457200"/>
          </a:xfrm>
          <a:prstGeom prst="rect">
            <a:avLst/>
          </a:prstGeom>
          <a:noFill/>
          <a:ln w="9525">
            <a:noFill/>
            <a:miter lim="800000"/>
            <a:headEnd/>
            <a:tailEnd/>
          </a:ln>
          <a:effectLst/>
        </p:spPr>
        <p:txBody>
          <a:bodyPr anchor="ctr"/>
          <a:lstStyle/>
          <a:p>
            <a:pPr algn="ctr"/>
            <a:r>
              <a:rPr lang="id-ID" sz="3200" b="1" dirty="0" smtClean="0">
                <a:solidFill>
                  <a:schemeClr val="tx2"/>
                </a:solidFill>
              </a:rPr>
              <a:t>(</a:t>
            </a:r>
            <a:r>
              <a:rPr lang="id-ID" sz="3200" b="1" smtClean="0">
                <a:solidFill>
                  <a:schemeClr val="tx2"/>
                </a:solidFill>
              </a:rPr>
              <a:t>oleh Baumrind)</a:t>
            </a:r>
            <a:endParaRPr lang="en-US" sz="3200" b="1" dirty="0">
              <a:solidFill>
                <a:schemeClr val="tx2"/>
              </a:solidFill>
            </a:endParaRPr>
          </a:p>
        </p:txBody>
      </p:sp>
      <p:pic>
        <p:nvPicPr>
          <p:cNvPr id="23558" name="Picture 6" descr="photo35"/>
          <p:cNvPicPr>
            <a:picLocks noGrp="1" noChangeAspect="1" noChangeArrowheads="1"/>
          </p:cNvPicPr>
          <p:nvPr>
            <p:ph sz="half" idx="2"/>
          </p:nvPr>
        </p:nvPicPr>
        <p:blipFill>
          <a:blip r:embed="rId2" cstate="print"/>
          <a:srcRect/>
          <a:stretch>
            <a:fillRect/>
          </a:stretch>
        </p:blipFill>
        <p:spPr>
          <a:xfrm>
            <a:off x="5562600" y="3276600"/>
            <a:ext cx="2971800" cy="2509838"/>
          </a:xfrm>
          <a:noFill/>
          <a:ln/>
        </p:spPr>
      </p:pic>
      <p:sp>
        <p:nvSpPr>
          <p:cNvPr id="6" name="Footer Placeholder 5"/>
          <p:cNvSpPr>
            <a:spLocks noGrp="1"/>
          </p:cNvSpPr>
          <p:nvPr>
            <p:ph type="ftr" sz="quarter" idx="11"/>
          </p:nvPr>
        </p:nvSpPr>
        <p:spPr/>
        <p:txBody>
          <a:bodyPr/>
          <a:lstStyle/>
          <a:p>
            <a:r>
              <a:rPr lang="en-US" smtClean="0"/>
              <a:t>winanti siwi respati</a:t>
            </a:r>
            <a:endParaRPr lang="en-US"/>
          </a:p>
        </p:txBody>
      </p:sp>
      <p:sp>
        <p:nvSpPr>
          <p:cNvPr id="7" name="Date Placeholder 6"/>
          <p:cNvSpPr>
            <a:spLocks noGrp="1"/>
          </p:cNvSpPr>
          <p:nvPr>
            <p:ph type="dt" sz="half" idx="10"/>
          </p:nvPr>
        </p:nvSpPr>
        <p:spPr/>
        <p:txBody>
          <a:bodyPr/>
          <a:lstStyle/>
          <a:p>
            <a:fld id="{6A4DF22A-2B09-4893-BE58-625E6AE78C62}" type="datetime1">
              <a:rPr lang="id-ID" smtClean="0"/>
              <a:t>21/02/2015</a:t>
            </a:fld>
            <a:endParaRPr lang="en-US"/>
          </a:p>
        </p:txBody>
      </p:sp>
      <p:sp>
        <p:nvSpPr>
          <p:cNvPr id="8" name="Slide Number Placeholder 7"/>
          <p:cNvSpPr>
            <a:spLocks noGrp="1"/>
          </p:cNvSpPr>
          <p:nvPr>
            <p:ph type="sldNum" sz="quarter" idx="12"/>
          </p:nvPr>
        </p:nvSpPr>
        <p:spPr/>
        <p:txBody>
          <a:bodyPr/>
          <a:lstStyle/>
          <a:p>
            <a:fld id="{8186DC47-8AA2-4485-BDD6-E4C05EBC0051}"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52400" y="2057400"/>
            <a:ext cx="8839200" cy="4648200"/>
          </a:xfrm>
        </p:spPr>
        <p:txBody>
          <a:bodyPr/>
          <a:lstStyle/>
          <a:p>
            <a:pPr>
              <a:lnSpc>
                <a:spcPct val="80000"/>
              </a:lnSpc>
            </a:pPr>
            <a:r>
              <a:rPr lang="en-US" sz="2800" dirty="0" err="1"/>
              <a:t>Anak</a:t>
            </a:r>
            <a:r>
              <a:rPr lang="en-US" sz="2800" dirty="0"/>
              <a:t> </a:t>
            </a:r>
            <a:r>
              <a:rPr lang="en-US" sz="2800" dirty="0" err="1"/>
              <a:t>tumbuh</a:t>
            </a:r>
            <a:r>
              <a:rPr lang="en-US" sz="2800" dirty="0"/>
              <a:t> </a:t>
            </a:r>
            <a:r>
              <a:rPr lang="en-US" sz="2800" dirty="0" err="1"/>
              <a:t>dengan</a:t>
            </a:r>
            <a:r>
              <a:rPr lang="en-US" sz="2800" dirty="0"/>
              <a:t> model </a:t>
            </a:r>
            <a:r>
              <a:rPr lang="en-US" sz="2800" dirty="0" err="1"/>
              <a:t>orangtua</a:t>
            </a:r>
            <a:r>
              <a:rPr lang="en-US" sz="2800" dirty="0"/>
              <a:t> yang </a:t>
            </a:r>
            <a:r>
              <a:rPr lang="en-US" sz="2800" dirty="0" err="1"/>
              <a:t>sangat</a:t>
            </a:r>
            <a:r>
              <a:rPr lang="en-US" sz="2800" dirty="0"/>
              <a:t> </a:t>
            </a:r>
            <a:r>
              <a:rPr lang="en-US" sz="2800" dirty="0" err="1"/>
              <a:t>mengontrol</a:t>
            </a:r>
            <a:r>
              <a:rPr lang="en-US" sz="2800" dirty="0"/>
              <a:t> </a:t>
            </a:r>
            <a:r>
              <a:rPr lang="en-US" sz="2800" dirty="0" err="1"/>
              <a:t>dari</a:t>
            </a:r>
            <a:r>
              <a:rPr lang="en-US" sz="2800" dirty="0"/>
              <a:t> </a:t>
            </a:r>
            <a:r>
              <a:rPr lang="en-US" sz="2800" dirty="0" err="1"/>
              <a:t>segi</a:t>
            </a:r>
            <a:r>
              <a:rPr lang="en-US" sz="2800" dirty="0"/>
              <a:t> </a:t>
            </a:r>
            <a:r>
              <a:rPr lang="en-US" sz="2800" dirty="0" err="1"/>
              <a:t>sikap</a:t>
            </a:r>
            <a:r>
              <a:rPr lang="en-US" sz="2800" dirty="0"/>
              <a:t> </a:t>
            </a:r>
            <a:r>
              <a:rPr lang="en-US" sz="2800" dirty="0" err="1"/>
              <a:t>dan</a:t>
            </a:r>
            <a:r>
              <a:rPr lang="en-US" sz="2800" dirty="0"/>
              <a:t> </a:t>
            </a:r>
            <a:r>
              <a:rPr lang="en-US" sz="2800" dirty="0" err="1"/>
              <a:t>tingkah</a:t>
            </a:r>
            <a:r>
              <a:rPr lang="en-US" sz="2800" dirty="0"/>
              <a:t> </a:t>
            </a:r>
            <a:r>
              <a:rPr lang="en-US" sz="2800" dirty="0" err="1"/>
              <a:t>laku</a:t>
            </a:r>
            <a:r>
              <a:rPr lang="en-US" sz="2800" dirty="0"/>
              <a:t> </a:t>
            </a:r>
            <a:r>
              <a:rPr lang="en-US" sz="2800" dirty="0" err="1"/>
              <a:t>anak</a:t>
            </a:r>
            <a:r>
              <a:rPr lang="en-US" sz="2800" dirty="0"/>
              <a:t> </a:t>
            </a:r>
            <a:r>
              <a:rPr lang="en-US" sz="2800" dirty="0" err="1"/>
              <a:t>menurut</a:t>
            </a:r>
            <a:r>
              <a:rPr lang="en-US" sz="2800" dirty="0"/>
              <a:t> </a:t>
            </a:r>
            <a:r>
              <a:rPr lang="en-US" sz="2800" dirty="0" err="1"/>
              <a:t>standarisasi</a:t>
            </a:r>
            <a:r>
              <a:rPr lang="en-US" sz="2800" dirty="0"/>
              <a:t> </a:t>
            </a:r>
            <a:r>
              <a:rPr lang="en-US" sz="2800" dirty="0" err="1"/>
              <a:t>orangtua</a:t>
            </a:r>
            <a:r>
              <a:rPr lang="en-US" sz="2800" dirty="0"/>
              <a:t>. </a:t>
            </a:r>
          </a:p>
          <a:p>
            <a:pPr>
              <a:lnSpc>
                <a:spcPct val="80000"/>
              </a:lnSpc>
            </a:pPr>
            <a:r>
              <a:rPr lang="en-US" sz="2800" dirty="0" err="1"/>
              <a:t>Lebih</a:t>
            </a:r>
            <a:r>
              <a:rPr lang="en-US" sz="2800" dirty="0"/>
              <a:t> </a:t>
            </a:r>
            <a:r>
              <a:rPr lang="en-US" sz="2800" dirty="0" err="1"/>
              <a:t>banyak</a:t>
            </a:r>
            <a:r>
              <a:rPr lang="en-US" sz="2800" dirty="0"/>
              <a:t> </a:t>
            </a:r>
            <a:r>
              <a:rPr lang="en-US" sz="2800" dirty="0" err="1"/>
              <a:t>orangtua</a:t>
            </a:r>
            <a:r>
              <a:rPr lang="en-US" sz="2800" dirty="0"/>
              <a:t> </a:t>
            </a:r>
            <a:r>
              <a:rPr lang="en-US" sz="2800" dirty="0" err="1"/>
              <a:t>memberi</a:t>
            </a:r>
            <a:r>
              <a:rPr lang="en-US" sz="2800" dirty="0"/>
              <a:t>  </a:t>
            </a:r>
            <a:r>
              <a:rPr lang="en-US" sz="2800" dirty="0" err="1"/>
              <a:t>arahan</a:t>
            </a:r>
            <a:r>
              <a:rPr lang="en-US" sz="2800" dirty="0"/>
              <a:t> </a:t>
            </a:r>
            <a:r>
              <a:rPr lang="en-US" sz="2800" dirty="0" err="1"/>
              <a:t>tanpa</a:t>
            </a:r>
            <a:r>
              <a:rPr lang="en-US" sz="2800" dirty="0"/>
              <a:t> </a:t>
            </a:r>
            <a:r>
              <a:rPr lang="en-US" sz="2800" dirty="0" err="1"/>
              <a:t>memberikan</a:t>
            </a:r>
            <a:r>
              <a:rPr lang="en-US" sz="2800" dirty="0"/>
              <a:t> </a:t>
            </a:r>
            <a:r>
              <a:rPr lang="en-US" sz="2800" dirty="0" err="1"/>
              <a:t>penjelasan</a:t>
            </a:r>
            <a:r>
              <a:rPr lang="en-US" sz="2800" dirty="0"/>
              <a:t> </a:t>
            </a:r>
            <a:r>
              <a:rPr lang="en-US" sz="2800" dirty="0" err="1"/>
              <a:t>dan</a:t>
            </a:r>
            <a:r>
              <a:rPr lang="en-US" sz="2800" dirty="0"/>
              <a:t> </a:t>
            </a:r>
            <a:r>
              <a:rPr lang="en-US" sz="2800" dirty="0" err="1"/>
              <a:t>harus</a:t>
            </a:r>
            <a:r>
              <a:rPr lang="en-US" sz="2800" dirty="0"/>
              <a:t> </a:t>
            </a:r>
            <a:r>
              <a:rPr lang="en-US" sz="2800" dirty="0" err="1"/>
              <a:t>diikuti</a:t>
            </a:r>
            <a:r>
              <a:rPr lang="en-US" sz="2800" dirty="0"/>
              <a:t> </a:t>
            </a:r>
            <a:r>
              <a:rPr lang="en-US" sz="2800" dirty="0" err="1"/>
              <a:t>perintah</a:t>
            </a:r>
            <a:r>
              <a:rPr lang="en-US" sz="2800" dirty="0"/>
              <a:t> </a:t>
            </a:r>
            <a:r>
              <a:rPr lang="en-US" sz="2800" dirty="0" err="1"/>
              <a:t>orangtua</a:t>
            </a:r>
            <a:r>
              <a:rPr lang="en-US" sz="2800" dirty="0"/>
              <a:t>.</a:t>
            </a:r>
          </a:p>
          <a:p>
            <a:pPr>
              <a:lnSpc>
                <a:spcPct val="80000"/>
              </a:lnSpc>
            </a:pPr>
            <a:r>
              <a:rPr lang="en-US" sz="2800" dirty="0" err="1"/>
              <a:t>Sehingga</a:t>
            </a:r>
            <a:r>
              <a:rPr lang="en-US" sz="2800" dirty="0"/>
              <a:t> </a:t>
            </a:r>
            <a:r>
              <a:rPr lang="en-US" sz="2800" dirty="0" err="1"/>
              <a:t>biasanya</a:t>
            </a:r>
            <a:r>
              <a:rPr lang="en-US" sz="2800" dirty="0"/>
              <a:t> </a:t>
            </a:r>
            <a:r>
              <a:rPr lang="en-US" sz="2800" dirty="0" err="1"/>
              <a:t>anak</a:t>
            </a:r>
            <a:r>
              <a:rPr lang="en-US" sz="2800" dirty="0"/>
              <a:t> </a:t>
            </a:r>
            <a:r>
              <a:rPr lang="en-US" sz="2800" dirty="0" err="1"/>
              <a:t>menjadi</a:t>
            </a:r>
            <a:r>
              <a:rPr lang="en-US" sz="2800" dirty="0"/>
              <a:t> </a:t>
            </a:r>
            <a:r>
              <a:rPr lang="en-US" sz="2800" dirty="0" err="1"/>
              <a:t>lebih</a:t>
            </a:r>
            <a:r>
              <a:rPr lang="en-US" sz="2800" dirty="0"/>
              <a:t> </a:t>
            </a:r>
            <a:r>
              <a:rPr lang="en-US" sz="2800" dirty="0" err="1"/>
              <a:t>rendah</a:t>
            </a:r>
            <a:r>
              <a:rPr lang="en-US" sz="2800" dirty="0"/>
              <a:t> </a:t>
            </a:r>
            <a:r>
              <a:rPr lang="en-US" sz="2800" dirty="0" err="1"/>
              <a:t>diri</a:t>
            </a:r>
            <a:r>
              <a:rPr lang="en-US" sz="2800" dirty="0"/>
              <a:t> </a:t>
            </a:r>
            <a:r>
              <a:rPr lang="en-US" sz="2800" dirty="0" err="1"/>
              <a:t>dalam</a:t>
            </a:r>
            <a:r>
              <a:rPr lang="en-US" sz="2800" dirty="0"/>
              <a:t> </a:t>
            </a:r>
            <a:r>
              <a:rPr lang="en-US" sz="2800" dirty="0" err="1"/>
              <a:t>mengikuti</a:t>
            </a:r>
            <a:r>
              <a:rPr lang="en-US" sz="2800" dirty="0"/>
              <a:t> </a:t>
            </a:r>
            <a:r>
              <a:rPr lang="en-US" sz="2800" dirty="0" err="1"/>
              <a:t>kegiatan</a:t>
            </a:r>
            <a:r>
              <a:rPr lang="en-US" sz="2800" dirty="0"/>
              <a:t> </a:t>
            </a:r>
            <a:r>
              <a:rPr lang="en-US" sz="2800" dirty="0" err="1"/>
              <a:t>di</a:t>
            </a:r>
            <a:r>
              <a:rPr lang="en-US" sz="2800" dirty="0"/>
              <a:t> </a:t>
            </a:r>
            <a:r>
              <a:rPr lang="en-US" sz="2800" dirty="0" err="1"/>
              <a:t>sekolah</a:t>
            </a:r>
            <a:r>
              <a:rPr lang="en-US" sz="2800" dirty="0"/>
              <a:t> </a:t>
            </a:r>
            <a:r>
              <a:rPr lang="en-US" sz="2800" dirty="0" err="1"/>
              <a:t>dan</a:t>
            </a:r>
            <a:r>
              <a:rPr lang="en-US" sz="2800" dirty="0"/>
              <a:t> </a:t>
            </a:r>
            <a:r>
              <a:rPr lang="en-US" sz="2800" dirty="0" err="1"/>
              <a:t>secara</a:t>
            </a:r>
            <a:r>
              <a:rPr lang="en-US" sz="2800" dirty="0"/>
              <a:t> </a:t>
            </a:r>
            <a:r>
              <a:rPr lang="en-US" sz="2800" dirty="0" err="1"/>
              <a:t>kemampuan</a:t>
            </a:r>
            <a:r>
              <a:rPr lang="en-US" sz="2800" dirty="0"/>
              <a:t> pun </a:t>
            </a:r>
            <a:r>
              <a:rPr lang="en-US" sz="2800" dirty="0" err="1"/>
              <a:t>anak</a:t>
            </a:r>
            <a:r>
              <a:rPr lang="en-US" sz="2800" dirty="0"/>
              <a:t> </a:t>
            </a:r>
            <a:r>
              <a:rPr lang="en-US" sz="2800" dirty="0" err="1"/>
              <a:t>mejadi</a:t>
            </a:r>
            <a:r>
              <a:rPr lang="en-US" sz="2800" dirty="0"/>
              <a:t> </a:t>
            </a:r>
            <a:r>
              <a:rPr lang="en-US" sz="2800" dirty="0" err="1"/>
              <a:t>lebih</a:t>
            </a:r>
            <a:r>
              <a:rPr lang="en-US" sz="2800" dirty="0"/>
              <a:t> </a:t>
            </a:r>
            <a:r>
              <a:rPr lang="en-US" sz="2800" dirty="0" err="1"/>
              <a:t>rendah</a:t>
            </a:r>
            <a:r>
              <a:rPr lang="en-US" sz="2800" dirty="0"/>
              <a:t> </a:t>
            </a:r>
            <a:r>
              <a:rPr lang="en-US" sz="2800" dirty="0" err="1"/>
              <a:t>dibanding</a:t>
            </a:r>
            <a:r>
              <a:rPr lang="en-US" sz="2800" dirty="0"/>
              <a:t> </a:t>
            </a:r>
            <a:r>
              <a:rPr lang="en-US" sz="2800" dirty="0" err="1"/>
              <a:t>anak</a:t>
            </a:r>
            <a:r>
              <a:rPr lang="en-US" sz="2800" dirty="0"/>
              <a:t> </a:t>
            </a:r>
            <a:r>
              <a:rPr lang="en-US" sz="2800" dirty="0" err="1"/>
              <a:t>dengan</a:t>
            </a:r>
            <a:r>
              <a:rPr lang="en-US" sz="2800" dirty="0"/>
              <a:t> </a:t>
            </a:r>
            <a:r>
              <a:rPr lang="en-US" sz="2800" dirty="0" err="1"/>
              <a:t>dengan</a:t>
            </a:r>
            <a:r>
              <a:rPr lang="en-US" sz="2800" dirty="0"/>
              <a:t> </a:t>
            </a:r>
            <a:r>
              <a:rPr lang="en-US" sz="2800" dirty="0" err="1"/>
              <a:t>pola</a:t>
            </a:r>
            <a:r>
              <a:rPr lang="en-US" sz="2800" dirty="0"/>
              <a:t> </a:t>
            </a:r>
            <a:r>
              <a:rPr lang="en-US" sz="2800" dirty="0" err="1"/>
              <a:t>asuh</a:t>
            </a:r>
            <a:r>
              <a:rPr lang="en-US" sz="2800" dirty="0"/>
              <a:t> yang lain, yang paling </a:t>
            </a:r>
            <a:r>
              <a:rPr lang="en-US" sz="2800" dirty="0" err="1"/>
              <a:t>menonjol</a:t>
            </a:r>
            <a:r>
              <a:rPr lang="en-US" sz="2800" dirty="0"/>
              <a:t> </a:t>
            </a:r>
            <a:r>
              <a:rPr lang="en-US" sz="2800" dirty="0" err="1"/>
              <a:t>adalah</a:t>
            </a:r>
            <a:r>
              <a:rPr lang="en-US" sz="2800" dirty="0"/>
              <a:t> self esteem yang </a:t>
            </a:r>
            <a:r>
              <a:rPr lang="en-US" sz="2800" dirty="0" err="1"/>
              <a:t>rendah</a:t>
            </a:r>
            <a:r>
              <a:rPr lang="en-US" sz="2800" dirty="0"/>
              <a:t>.</a:t>
            </a:r>
          </a:p>
        </p:txBody>
      </p:sp>
      <p:sp>
        <p:nvSpPr>
          <p:cNvPr id="24581" name="Rectangle 5"/>
          <p:cNvSpPr>
            <a:spLocks noChangeArrowheads="1"/>
          </p:cNvSpPr>
          <p:nvPr/>
        </p:nvSpPr>
        <p:spPr bwMode="auto">
          <a:xfrm>
            <a:off x="533400" y="1219200"/>
            <a:ext cx="8229600" cy="457200"/>
          </a:xfrm>
          <a:prstGeom prst="rect">
            <a:avLst/>
          </a:prstGeom>
          <a:noFill/>
          <a:ln w="9525">
            <a:noFill/>
            <a:miter lim="800000"/>
            <a:headEnd/>
            <a:tailEnd/>
          </a:ln>
          <a:effectLst/>
        </p:spPr>
        <p:txBody>
          <a:bodyPr anchor="ctr"/>
          <a:lstStyle/>
          <a:p>
            <a:pPr algn="ctr"/>
            <a:r>
              <a:rPr lang="en-US" sz="2400" b="1" dirty="0">
                <a:solidFill>
                  <a:schemeClr val="tx2"/>
                </a:solidFill>
              </a:rPr>
              <a:t>THE AUTHORITARIAN TYPE</a:t>
            </a:r>
          </a:p>
        </p:txBody>
      </p:sp>
      <p:sp>
        <p:nvSpPr>
          <p:cNvPr id="7" name="Title 6"/>
          <p:cNvSpPr>
            <a:spLocks noGrp="1"/>
          </p:cNvSpPr>
          <p:nvPr>
            <p:ph type="title"/>
          </p:nvPr>
        </p:nvSpPr>
        <p:spPr>
          <a:xfrm rot="10800000" flipV="1">
            <a:off x="457200" y="762000"/>
            <a:ext cx="8229600" cy="258762"/>
          </a:xfrm>
        </p:spPr>
        <p:txBody>
          <a:bodyPr/>
          <a:lstStyle/>
          <a:p>
            <a:r>
              <a:rPr lang="id-ID" dirty="0" smtClean="0"/>
              <a:t> </a:t>
            </a:r>
            <a:endParaRPr lang="id-ID" dirty="0"/>
          </a:p>
        </p:txBody>
      </p:sp>
      <p:sp>
        <p:nvSpPr>
          <p:cNvPr id="8" name="Footer Placeholder 7"/>
          <p:cNvSpPr>
            <a:spLocks noGrp="1"/>
          </p:cNvSpPr>
          <p:nvPr>
            <p:ph type="ftr" sz="quarter" idx="11"/>
          </p:nvPr>
        </p:nvSpPr>
        <p:spPr/>
        <p:txBody>
          <a:bodyPr/>
          <a:lstStyle/>
          <a:p>
            <a:r>
              <a:rPr lang="en-US" smtClean="0"/>
              <a:t>winanti siwi respati</a:t>
            </a:r>
            <a:endParaRPr lang="en-US"/>
          </a:p>
        </p:txBody>
      </p:sp>
      <p:sp>
        <p:nvSpPr>
          <p:cNvPr id="6" name="Date Placeholder 5"/>
          <p:cNvSpPr>
            <a:spLocks noGrp="1"/>
          </p:cNvSpPr>
          <p:nvPr>
            <p:ph type="dt" sz="half" idx="10"/>
          </p:nvPr>
        </p:nvSpPr>
        <p:spPr/>
        <p:txBody>
          <a:bodyPr/>
          <a:lstStyle/>
          <a:p>
            <a:fld id="{8CC6999B-1BB3-4BA0-9032-45B09DBD42EE}" type="datetime1">
              <a:rPr lang="id-ID" smtClean="0"/>
              <a:t>21/02/2015</a:t>
            </a:fld>
            <a:endParaRPr lang="en-US"/>
          </a:p>
        </p:txBody>
      </p:sp>
      <p:sp>
        <p:nvSpPr>
          <p:cNvPr id="9" name="Slide Number Placeholder 8"/>
          <p:cNvSpPr>
            <a:spLocks noGrp="1"/>
          </p:cNvSpPr>
          <p:nvPr>
            <p:ph type="sldNum" sz="quarter" idx="12"/>
          </p:nvPr>
        </p:nvSpPr>
        <p:spPr/>
        <p:txBody>
          <a:bodyPr/>
          <a:lstStyle/>
          <a:p>
            <a:fld id="{9B1ABA96-9EED-4211-B502-F5D031E9494D}"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52400" y="2057400"/>
            <a:ext cx="8839200" cy="4648200"/>
          </a:xfrm>
        </p:spPr>
        <p:txBody>
          <a:bodyPr/>
          <a:lstStyle/>
          <a:p>
            <a:pPr>
              <a:lnSpc>
                <a:spcPct val="90000"/>
              </a:lnSpc>
            </a:pPr>
            <a:r>
              <a:rPr lang="en-US" sz="2400" dirty="0" err="1"/>
              <a:t>Anak</a:t>
            </a:r>
            <a:r>
              <a:rPr lang="en-US" sz="2400" dirty="0"/>
              <a:t> </a:t>
            </a:r>
            <a:r>
              <a:rPr lang="en-US" sz="2400" dirty="0" err="1"/>
              <a:t>tumbuh</a:t>
            </a:r>
            <a:r>
              <a:rPr lang="en-US" sz="2400" dirty="0"/>
              <a:t> </a:t>
            </a:r>
            <a:r>
              <a:rPr lang="en-US" sz="2400" dirty="0" err="1"/>
              <a:t>dengan</a:t>
            </a:r>
            <a:r>
              <a:rPr lang="en-US" sz="2400" dirty="0"/>
              <a:t> model </a:t>
            </a:r>
            <a:r>
              <a:rPr lang="en-US" sz="2400" dirty="0" err="1"/>
              <a:t>orangtua</a:t>
            </a:r>
            <a:r>
              <a:rPr lang="en-US" sz="2400" dirty="0"/>
              <a:t> yang </a:t>
            </a:r>
            <a:r>
              <a:rPr lang="en-US" sz="2400" dirty="0" err="1"/>
              <a:t>permisive</a:t>
            </a:r>
            <a:r>
              <a:rPr lang="en-US" sz="2400" dirty="0"/>
              <a:t>, </a:t>
            </a:r>
            <a:r>
              <a:rPr lang="en-US" sz="2400" dirty="0" err="1"/>
              <a:t>dimana</a:t>
            </a:r>
            <a:r>
              <a:rPr lang="en-US" sz="2400" dirty="0"/>
              <a:t> model </a:t>
            </a:r>
            <a:r>
              <a:rPr lang="en-US" sz="2400" dirty="0" err="1"/>
              <a:t>pola</a:t>
            </a:r>
            <a:r>
              <a:rPr lang="en-US" sz="2400" dirty="0"/>
              <a:t> </a:t>
            </a:r>
            <a:r>
              <a:rPr lang="en-US" sz="2400" dirty="0" err="1"/>
              <a:t>asuh</a:t>
            </a:r>
            <a:r>
              <a:rPr lang="en-US" sz="2400" dirty="0"/>
              <a:t> </a:t>
            </a:r>
            <a:r>
              <a:rPr lang="en-US" sz="2400" dirty="0" err="1"/>
              <a:t>ini</a:t>
            </a:r>
            <a:r>
              <a:rPr lang="en-US" sz="2400" dirty="0"/>
              <a:t> </a:t>
            </a:r>
            <a:r>
              <a:rPr lang="en-US" sz="2400" dirty="0" err="1"/>
              <a:t>mempunyai</a:t>
            </a:r>
            <a:r>
              <a:rPr lang="en-US" sz="2400" dirty="0"/>
              <a:t> </a:t>
            </a:r>
            <a:r>
              <a:rPr lang="en-US" sz="2400" dirty="0" err="1"/>
              <a:t>tingkat</a:t>
            </a:r>
            <a:r>
              <a:rPr lang="en-US" sz="2400" dirty="0"/>
              <a:t> </a:t>
            </a:r>
            <a:r>
              <a:rPr lang="en-US" sz="2400" dirty="0" err="1"/>
              <a:t>toleransi</a:t>
            </a:r>
            <a:r>
              <a:rPr lang="en-US" sz="2400" dirty="0"/>
              <a:t> yang </a:t>
            </a:r>
            <a:r>
              <a:rPr lang="en-US" sz="2400" dirty="0" err="1"/>
              <a:t>tinggi</a:t>
            </a:r>
            <a:r>
              <a:rPr lang="en-US" sz="2400" dirty="0"/>
              <a:t> </a:t>
            </a:r>
            <a:r>
              <a:rPr lang="en-US" sz="2400" dirty="0" err="1"/>
              <a:t>dan</a:t>
            </a:r>
            <a:r>
              <a:rPr lang="en-US" sz="2400" dirty="0"/>
              <a:t> </a:t>
            </a:r>
            <a:r>
              <a:rPr lang="en-US" sz="2400" dirty="0" err="1"/>
              <a:t>otoriter</a:t>
            </a:r>
            <a:r>
              <a:rPr lang="en-US" sz="2400" dirty="0"/>
              <a:t> yang </a:t>
            </a:r>
            <a:r>
              <a:rPr lang="en-US" sz="2400" dirty="0" err="1"/>
              <a:t>rendah</a:t>
            </a:r>
            <a:r>
              <a:rPr lang="en-US" sz="2400" dirty="0"/>
              <a:t>.</a:t>
            </a:r>
          </a:p>
          <a:p>
            <a:pPr>
              <a:lnSpc>
                <a:spcPct val="90000"/>
              </a:lnSpc>
            </a:pPr>
            <a:r>
              <a:rPr lang="en-US" sz="2400" dirty="0" err="1"/>
              <a:t>Pola</a:t>
            </a:r>
            <a:r>
              <a:rPr lang="en-US" sz="2400" dirty="0"/>
              <a:t> </a:t>
            </a:r>
            <a:r>
              <a:rPr lang="en-US" sz="2400" dirty="0" err="1"/>
              <a:t>asuh</a:t>
            </a:r>
            <a:r>
              <a:rPr lang="en-US" sz="2400" dirty="0"/>
              <a:t> </a:t>
            </a:r>
            <a:r>
              <a:rPr lang="en-US" sz="2400" dirty="0" err="1"/>
              <a:t>seperti</a:t>
            </a:r>
            <a:r>
              <a:rPr lang="en-US" sz="2400" dirty="0"/>
              <a:t> </a:t>
            </a:r>
            <a:r>
              <a:rPr lang="en-US" sz="2400" dirty="0" err="1"/>
              <a:t>ini</a:t>
            </a:r>
            <a:r>
              <a:rPr lang="en-US" sz="2400" dirty="0"/>
              <a:t> </a:t>
            </a:r>
            <a:r>
              <a:rPr lang="en-US" sz="2400" dirty="0" err="1"/>
              <a:t>menunjukan</a:t>
            </a:r>
            <a:r>
              <a:rPr lang="en-US" sz="2400" dirty="0"/>
              <a:t> </a:t>
            </a:r>
            <a:r>
              <a:rPr lang="en-US" sz="2400" dirty="0" err="1"/>
              <a:t>beberapa</a:t>
            </a:r>
            <a:r>
              <a:rPr lang="en-US" sz="2400" dirty="0"/>
              <a:t> </a:t>
            </a:r>
            <a:r>
              <a:rPr lang="en-US" sz="2400" dirty="0" err="1"/>
              <a:t>hasil</a:t>
            </a:r>
            <a:r>
              <a:rPr lang="en-US" sz="2400" dirty="0"/>
              <a:t> yang </a:t>
            </a:r>
            <a:r>
              <a:rPr lang="en-US" sz="2400" dirty="0" err="1"/>
              <a:t>negatif</a:t>
            </a:r>
            <a:r>
              <a:rPr lang="en-US" sz="2400" dirty="0"/>
              <a:t>, </a:t>
            </a:r>
            <a:r>
              <a:rPr lang="en-US" sz="2400" dirty="0" err="1"/>
              <a:t>mereka</a:t>
            </a:r>
            <a:r>
              <a:rPr lang="en-US" sz="2400" dirty="0"/>
              <a:t> </a:t>
            </a:r>
            <a:r>
              <a:rPr lang="en-US" sz="2400" dirty="0" err="1"/>
              <a:t>tidak</a:t>
            </a:r>
            <a:r>
              <a:rPr lang="en-US" sz="2400" dirty="0"/>
              <a:t> </a:t>
            </a:r>
            <a:r>
              <a:rPr lang="en-US" sz="2400" dirty="0" err="1"/>
              <a:t>terlalu</a:t>
            </a:r>
            <a:r>
              <a:rPr lang="en-US" sz="2400" dirty="0"/>
              <a:t> </a:t>
            </a:r>
            <a:r>
              <a:rPr lang="en-US" sz="2400" dirty="0" err="1"/>
              <a:t>berhasil</a:t>
            </a:r>
            <a:r>
              <a:rPr lang="en-US" sz="2400" dirty="0"/>
              <a:t> </a:t>
            </a:r>
            <a:r>
              <a:rPr lang="en-US" sz="2400" dirty="0" err="1"/>
              <a:t>di</a:t>
            </a:r>
            <a:r>
              <a:rPr lang="en-US" sz="2400" dirty="0"/>
              <a:t> </a:t>
            </a:r>
            <a:r>
              <a:rPr lang="en-US" sz="2400" dirty="0" err="1"/>
              <a:t>sekolah</a:t>
            </a:r>
            <a:r>
              <a:rPr lang="en-US" sz="2400" dirty="0"/>
              <a:t> </a:t>
            </a:r>
            <a:r>
              <a:rPr lang="en-US" sz="2400" dirty="0" err="1"/>
              <a:t>dalam</a:t>
            </a:r>
            <a:r>
              <a:rPr lang="en-US" sz="2400" dirty="0"/>
              <a:t> </a:t>
            </a:r>
            <a:r>
              <a:rPr lang="en-US" sz="2400" dirty="0" err="1"/>
              <a:t>masa</a:t>
            </a:r>
            <a:r>
              <a:rPr lang="en-US" sz="2400" dirty="0"/>
              <a:t> </a:t>
            </a:r>
            <a:r>
              <a:rPr lang="en-US" sz="2400" dirty="0" err="1"/>
              <a:t>remaja</a:t>
            </a:r>
            <a:r>
              <a:rPr lang="en-US" sz="2400" dirty="0"/>
              <a:t> </a:t>
            </a:r>
            <a:r>
              <a:rPr lang="en-US" sz="2400" dirty="0" err="1"/>
              <a:t>dan</a:t>
            </a:r>
            <a:r>
              <a:rPr lang="en-US" sz="2400" dirty="0"/>
              <a:t> </a:t>
            </a:r>
            <a:r>
              <a:rPr lang="en-US" sz="2400" dirty="0" err="1"/>
              <a:t>mereka</a:t>
            </a:r>
            <a:r>
              <a:rPr lang="en-US" sz="2400" dirty="0"/>
              <a:t> </a:t>
            </a:r>
            <a:r>
              <a:rPr lang="en-US" sz="2400" dirty="0" err="1"/>
              <a:t>lebih</a:t>
            </a:r>
            <a:r>
              <a:rPr lang="en-US" sz="2400" dirty="0"/>
              <a:t> </a:t>
            </a:r>
            <a:r>
              <a:rPr lang="en-US" sz="2400" dirty="0" err="1"/>
              <a:t>agresif</a:t>
            </a:r>
            <a:r>
              <a:rPr lang="en-US" sz="2400" dirty="0"/>
              <a:t>, </a:t>
            </a:r>
            <a:r>
              <a:rPr lang="en-US" sz="2400" dirty="0" err="1"/>
              <a:t>terutama</a:t>
            </a:r>
            <a:r>
              <a:rPr lang="en-US" sz="2400" dirty="0"/>
              <a:t> </a:t>
            </a:r>
            <a:r>
              <a:rPr lang="en-US" sz="2400" dirty="0" err="1"/>
              <a:t>jika</a:t>
            </a:r>
            <a:r>
              <a:rPr lang="en-US" sz="2400" dirty="0"/>
              <a:t> </a:t>
            </a:r>
            <a:r>
              <a:rPr lang="en-US" sz="2400" dirty="0" err="1"/>
              <a:t>orangtua</a:t>
            </a:r>
            <a:r>
              <a:rPr lang="en-US" sz="2400" dirty="0"/>
              <a:t> </a:t>
            </a:r>
            <a:r>
              <a:rPr lang="en-US" sz="2400" dirty="0" err="1"/>
              <a:t>mengijinkan</a:t>
            </a:r>
            <a:r>
              <a:rPr lang="en-US" sz="2400" dirty="0"/>
              <a:t> </a:t>
            </a:r>
            <a:r>
              <a:rPr lang="en-US" sz="2400" dirty="0" err="1"/>
              <a:t>keagresifan</a:t>
            </a:r>
            <a:r>
              <a:rPr lang="en-US" sz="2400" dirty="0"/>
              <a:t> </a:t>
            </a:r>
            <a:r>
              <a:rPr lang="en-US" sz="2400" dirty="0" err="1"/>
              <a:t>tersebut</a:t>
            </a:r>
            <a:r>
              <a:rPr lang="en-US" sz="2400" dirty="0"/>
              <a:t> </a:t>
            </a:r>
            <a:r>
              <a:rPr lang="en-US" sz="2400" dirty="0" err="1"/>
              <a:t>dan</a:t>
            </a:r>
            <a:r>
              <a:rPr lang="en-US" sz="2400" dirty="0"/>
              <a:t> </a:t>
            </a:r>
            <a:r>
              <a:rPr lang="en-US" sz="2400" dirty="0" err="1"/>
              <a:t>menjadi</a:t>
            </a:r>
            <a:r>
              <a:rPr lang="en-US" sz="2400" dirty="0"/>
              <a:t> </a:t>
            </a:r>
            <a:r>
              <a:rPr lang="en-US" sz="2400" dirty="0" err="1"/>
              <a:t>tidak</a:t>
            </a:r>
            <a:r>
              <a:rPr lang="en-US" sz="2400" dirty="0"/>
              <a:t> </a:t>
            </a:r>
            <a:r>
              <a:rPr lang="en-US" sz="2400" dirty="0" err="1"/>
              <a:t>dewasa</a:t>
            </a:r>
            <a:r>
              <a:rPr lang="en-US" sz="2400" dirty="0"/>
              <a:t> </a:t>
            </a:r>
            <a:r>
              <a:rPr lang="en-US" sz="2400" dirty="0" err="1"/>
              <a:t>dalam</a:t>
            </a:r>
            <a:r>
              <a:rPr lang="en-US" sz="2400" dirty="0"/>
              <a:t> </a:t>
            </a:r>
            <a:r>
              <a:rPr lang="en-US" sz="2400" dirty="0" err="1"/>
              <a:t>perilaku</a:t>
            </a:r>
            <a:r>
              <a:rPr lang="en-US" sz="2400" dirty="0"/>
              <a:t> </a:t>
            </a:r>
            <a:r>
              <a:rPr lang="en-US" sz="2400" dirty="0" err="1"/>
              <a:t>mereka</a:t>
            </a:r>
            <a:r>
              <a:rPr lang="en-US" sz="2400" dirty="0"/>
              <a:t> </a:t>
            </a:r>
            <a:r>
              <a:rPr lang="en-US" sz="2400" dirty="0" err="1"/>
              <a:t>baik</a:t>
            </a:r>
            <a:r>
              <a:rPr lang="en-US" sz="2400" dirty="0"/>
              <a:t> </a:t>
            </a:r>
            <a:r>
              <a:rPr lang="en-US" sz="2400" dirty="0" err="1"/>
              <a:t>di</a:t>
            </a:r>
            <a:r>
              <a:rPr lang="en-US" sz="2400" dirty="0"/>
              <a:t> </a:t>
            </a:r>
            <a:r>
              <a:rPr lang="en-US" sz="2400" dirty="0" err="1"/>
              <a:t>sekolah</a:t>
            </a:r>
            <a:r>
              <a:rPr lang="en-US" sz="2400" dirty="0"/>
              <a:t> </a:t>
            </a:r>
            <a:r>
              <a:rPr lang="en-US" sz="2400" dirty="0" err="1"/>
              <a:t>maupun</a:t>
            </a:r>
            <a:r>
              <a:rPr lang="en-US" sz="2400" dirty="0"/>
              <a:t> </a:t>
            </a:r>
            <a:r>
              <a:rPr lang="en-US" sz="2400" dirty="0" err="1"/>
              <a:t>diluar</a:t>
            </a:r>
            <a:r>
              <a:rPr lang="en-US" sz="2400" dirty="0"/>
              <a:t> </a:t>
            </a:r>
            <a:r>
              <a:rPr lang="en-US" sz="2400" dirty="0" err="1"/>
              <a:t>sekolah</a:t>
            </a:r>
            <a:r>
              <a:rPr lang="en-US" sz="2400" dirty="0"/>
              <a:t> (</a:t>
            </a:r>
            <a:r>
              <a:rPr lang="en-US" sz="2400" dirty="0" err="1"/>
              <a:t>Maccoby</a:t>
            </a:r>
            <a:r>
              <a:rPr lang="en-US" sz="2400" dirty="0"/>
              <a:t> &amp; Martin, 1983). </a:t>
            </a:r>
          </a:p>
          <a:p>
            <a:pPr>
              <a:lnSpc>
                <a:spcPct val="90000"/>
              </a:lnSpc>
            </a:pPr>
            <a:r>
              <a:rPr lang="de-DE" sz="2400" dirty="0"/>
              <a:t>Biasanya anak menjadi kurang bertanggung jawab dan selalu bergantung (tidak mandiri), sehingga anak tersebut menjadi terlihat kurang dewasa.</a:t>
            </a:r>
            <a:r>
              <a:rPr lang="en-US" sz="2400" dirty="0"/>
              <a:t> </a:t>
            </a:r>
          </a:p>
        </p:txBody>
      </p:sp>
      <p:sp>
        <p:nvSpPr>
          <p:cNvPr id="25605" name="Rectangle 5"/>
          <p:cNvSpPr>
            <a:spLocks noChangeArrowheads="1"/>
          </p:cNvSpPr>
          <p:nvPr/>
        </p:nvSpPr>
        <p:spPr bwMode="auto">
          <a:xfrm>
            <a:off x="533400" y="1219200"/>
            <a:ext cx="8229600" cy="457200"/>
          </a:xfrm>
          <a:prstGeom prst="rect">
            <a:avLst/>
          </a:prstGeom>
          <a:noFill/>
          <a:ln w="9525">
            <a:noFill/>
            <a:miter lim="800000"/>
            <a:headEnd/>
            <a:tailEnd/>
          </a:ln>
          <a:effectLst/>
        </p:spPr>
        <p:txBody>
          <a:bodyPr anchor="ctr"/>
          <a:lstStyle/>
          <a:p>
            <a:pPr algn="ctr"/>
            <a:r>
              <a:rPr lang="en-US" sz="2400" b="1">
                <a:solidFill>
                  <a:schemeClr val="tx2"/>
                </a:solidFill>
              </a:rPr>
              <a:t>THE PERMISSIVE TYPE</a:t>
            </a:r>
          </a:p>
        </p:txBody>
      </p:sp>
      <p:sp>
        <p:nvSpPr>
          <p:cNvPr id="6" name="Footer Placeholder 5"/>
          <p:cNvSpPr>
            <a:spLocks noGrp="1"/>
          </p:cNvSpPr>
          <p:nvPr>
            <p:ph type="ftr" sz="quarter" idx="11"/>
          </p:nvPr>
        </p:nvSpPr>
        <p:spPr/>
        <p:txBody>
          <a:bodyPr/>
          <a:lstStyle/>
          <a:p>
            <a:r>
              <a:rPr lang="en-US" smtClean="0"/>
              <a:t>winanti siwi respati</a:t>
            </a:r>
            <a:endParaRPr lang="en-US"/>
          </a:p>
        </p:txBody>
      </p:sp>
      <p:sp>
        <p:nvSpPr>
          <p:cNvPr id="7" name="Title 6"/>
          <p:cNvSpPr>
            <a:spLocks noGrp="1"/>
          </p:cNvSpPr>
          <p:nvPr>
            <p:ph type="title"/>
          </p:nvPr>
        </p:nvSpPr>
        <p:spPr/>
        <p:txBody>
          <a:bodyPr/>
          <a:lstStyle/>
          <a:p>
            <a:r>
              <a:rPr lang="id-ID" dirty="0" smtClean="0"/>
              <a:t> </a:t>
            </a:r>
            <a:endParaRPr lang="id-ID" dirty="0"/>
          </a:p>
        </p:txBody>
      </p:sp>
      <p:sp>
        <p:nvSpPr>
          <p:cNvPr id="8" name="Date Placeholder 7"/>
          <p:cNvSpPr>
            <a:spLocks noGrp="1"/>
          </p:cNvSpPr>
          <p:nvPr>
            <p:ph type="dt" sz="half" idx="10"/>
          </p:nvPr>
        </p:nvSpPr>
        <p:spPr/>
        <p:txBody>
          <a:bodyPr/>
          <a:lstStyle/>
          <a:p>
            <a:fld id="{FB36FF7C-D358-4F39-AA68-C3EAC549C93A}" type="datetime1">
              <a:rPr lang="id-ID" smtClean="0"/>
              <a:t>21/02/2015</a:t>
            </a:fld>
            <a:endParaRPr lang="en-US"/>
          </a:p>
        </p:txBody>
      </p:sp>
      <p:sp>
        <p:nvSpPr>
          <p:cNvPr id="9" name="Slide Number Placeholder 8"/>
          <p:cNvSpPr>
            <a:spLocks noGrp="1"/>
          </p:cNvSpPr>
          <p:nvPr>
            <p:ph type="sldNum" sz="quarter" idx="12"/>
          </p:nvPr>
        </p:nvSpPr>
        <p:spPr/>
        <p:txBody>
          <a:bodyPr/>
          <a:lstStyle/>
          <a:p>
            <a:fld id="{9B1ABA96-9EED-4211-B502-F5D031E9494D}"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52400" y="2209800"/>
            <a:ext cx="8839200" cy="4343400"/>
          </a:xfrm>
        </p:spPr>
        <p:txBody>
          <a:bodyPr/>
          <a:lstStyle/>
          <a:p>
            <a:pPr>
              <a:lnSpc>
                <a:spcPct val="90000"/>
              </a:lnSpc>
            </a:pPr>
            <a:r>
              <a:rPr lang="en-US" sz="2400" dirty="0" err="1"/>
              <a:t>Hasil</a:t>
            </a:r>
            <a:r>
              <a:rPr lang="en-US" sz="2400" dirty="0"/>
              <a:t> </a:t>
            </a:r>
            <a:r>
              <a:rPr lang="en-US" sz="2400" dirty="0" err="1"/>
              <a:t>positif</a:t>
            </a:r>
            <a:r>
              <a:rPr lang="en-US" sz="2400" dirty="0"/>
              <a:t>  yang paling </a:t>
            </a:r>
            <a:r>
              <a:rPr lang="en-US" sz="2400" dirty="0" err="1"/>
              <a:t>konsisten</a:t>
            </a:r>
            <a:r>
              <a:rPr lang="en-US" sz="2400" dirty="0"/>
              <a:t> </a:t>
            </a:r>
            <a:r>
              <a:rPr lang="en-US" sz="2400" dirty="0" err="1"/>
              <a:t>sering</a:t>
            </a:r>
            <a:r>
              <a:rPr lang="en-US" sz="2400" dirty="0"/>
              <a:t> kali </a:t>
            </a:r>
            <a:r>
              <a:rPr lang="en-US" sz="2400" dirty="0" err="1"/>
              <a:t>diasosiasikan</a:t>
            </a:r>
            <a:r>
              <a:rPr lang="en-US" sz="2400" dirty="0"/>
              <a:t> </a:t>
            </a:r>
            <a:r>
              <a:rPr lang="en-US" sz="2400" dirty="0" err="1"/>
              <a:t>dengan</a:t>
            </a:r>
            <a:r>
              <a:rPr lang="en-US" sz="2400" dirty="0"/>
              <a:t> </a:t>
            </a:r>
            <a:r>
              <a:rPr lang="en-US" sz="2400" dirty="0" err="1"/>
              <a:t>pola</a:t>
            </a:r>
            <a:r>
              <a:rPr lang="en-US" sz="2400" dirty="0"/>
              <a:t> </a:t>
            </a:r>
            <a:r>
              <a:rPr lang="en-US" sz="2400" dirty="0" err="1"/>
              <a:t>pengasuhan</a:t>
            </a:r>
            <a:r>
              <a:rPr lang="en-US" sz="2400" dirty="0"/>
              <a:t> </a:t>
            </a:r>
            <a:r>
              <a:rPr lang="en-US" sz="2400" dirty="0" err="1"/>
              <a:t>ini</a:t>
            </a:r>
            <a:r>
              <a:rPr lang="en-US" sz="2400" dirty="0"/>
              <a:t>, </a:t>
            </a:r>
            <a:r>
              <a:rPr lang="en-US" sz="2400" dirty="0" err="1"/>
              <a:t>dimana</a:t>
            </a:r>
            <a:r>
              <a:rPr lang="en-US" sz="2400" dirty="0"/>
              <a:t> </a:t>
            </a:r>
            <a:r>
              <a:rPr lang="en-US" sz="2400" dirty="0" err="1"/>
              <a:t>orangtua</a:t>
            </a:r>
            <a:r>
              <a:rPr lang="en-US" sz="2400" dirty="0"/>
              <a:t> </a:t>
            </a:r>
            <a:r>
              <a:rPr lang="en-US" sz="2400" dirty="0" err="1"/>
              <a:t>sangat</a:t>
            </a:r>
            <a:r>
              <a:rPr lang="en-US" sz="2400" dirty="0"/>
              <a:t> </a:t>
            </a:r>
            <a:r>
              <a:rPr lang="en-US" sz="2400" dirty="0" err="1"/>
              <a:t>mementingkan</a:t>
            </a:r>
            <a:r>
              <a:rPr lang="en-US" sz="2400" dirty="0"/>
              <a:t> </a:t>
            </a:r>
            <a:r>
              <a:rPr lang="en-US" sz="2400" dirty="0" err="1"/>
              <a:t>dalam</a:t>
            </a:r>
            <a:r>
              <a:rPr lang="en-US" sz="2400" dirty="0"/>
              <a:t> </a:t>
            </a:r>
            <a:r>
              <a:rPr lang="en-US" sz="2400" dirty="0" err="1"/>
              <a:t>hal</a:t>
            </a:r>
            <a:r>
              <a:rPr lang="en-US" sz="2400" dirty="0"/>
              <a:t> </a:t>
            </a:r>
            <a:r>
              <a:rPr lang="en-US" sz="2400" dirty="0" err="1"/>
              <a:t>mengendalikan</a:t>
            </a:r>
            <a:r>
              <a:rPr lang="en-US" sz="2400" dirty="0"/>
              <a:t> </a:t>
            </a:r>
            <a:r>
              <a:rPr lang="en-US" sz="2400" dirty="0" err="1"/>
              <a:t>dan</a:t>
            </a:r>
            <a:r>
              <a:rPr lang="en-US" sz="2400" dirty="0"/>
              <a:t> </a:t>
            </a:r>
            <a:r>
              <a:rPr lang="en-US" sz="2400" dirty="0" err="1"/>
              <a:t>kenyamanan</a:t>
            </a:r>
            <a:r>
              <a:rPr lang="en-US" sz="2400" dirty="0"/>
              <a:t>.</a:t>
            </a:r>
          </a:p>
          <a:p>
            <a:pPr>
              <a:lnSpc>
                <a:spcPct val="90000"/>
              </a:lnSpc>
            </a:pPr>
            <a:r>
              <a:rPr lang="en-US" sz="2400" dirty="0" err="1"/>
              <a:t>Membuat</a:t>
            </a:r>
            <a:r>
              <a:rPr lang="en-US" sz="2400" dirty="0"/>
              <a:t> </a:t>
            </a:r>
            <a:r>
              <a:rPr lang="en-US" sz="2400" dirty="0" err="1"/>
              <a:t>batasan</a:t>
            </a:r>
            <a:r>
              <a:rPr lang="en-US" sz="2400" dirty="0"/>
              <a:t> yang </a:t>
            </a:r>
            <a:r>
              <a:rPr lang="en-US" sz="2400" dirty="0" err="1"/>
              <a:t>jelas</a:t>
            </a:r>
            <a:r>
              <a:rPr lang="en-US" sz="2400" dirty="0"/>
              <a:t>, </a:t>
            </a:r>
            <a:r>
              <a:rPr lang="en-US" sz="2400" dirty="0" err="1"/>
              <a:t>mengharapkan</a:t>
            </a:r>
            <a:r>
              <a:rPr lang="en-US" sz="2400" dirty="0"/>
              <a:t> </a:t>
            </a:r>
            <a:r>
              <a:rPr lang="en-US" sz="2400" dirty="0" err="1"/>
              <a:t>dan</a:t>
            </a:r>
            <a:r>
              <a:rPr lang="en-US" sz="2400" dirty="0"/>
              <a:t> </a:t>
            </a:r>
            <a:r>
              <a:rPr lang="en-US" sz="2400" dirty="0" err="1"/>
              <a:t>mendorong</a:t>
            </a:r>
            <a:r>
              <a:rPr lang="en-US" sz="2400" dirty="0"/>
              <a:t> </a:t>
            </a:r>
            <a:r>
              <a:rPr lang="en-US" sz="2400" dirty="0" err="1"/>
              <a:t>perilaku</a:t>
            </a:r>
            <a:r>
              <a:rPr lang="en-US" sz="2400" dirty="0"/>
              <a:t> </a:t>
            </a:r>
            <a:r>
              <a:rPr lang="en-US" sz="2400" dirty="0" err="1"/>
              <a:t>sosial</a:t>
            </a:r>
            <a:r>
              <a:rPr lang="en-US" sz="2400" dirty="0"/>
              <a:t> yang </a:t>
            </a:r>
            <a:r>
              <a:rPr lang="en-US" sz="2400" dirty="0" err="1"/>
              <a:t>dewasa</a:t>
            </a:r>
            <a:r>
              <a:rPr lang="en-US" sz="2400" dirty="0"/>
              <a:t>, </a:t>
            </a:r>
            <a:r>
              <a:rPr lang="en-US" sz="2400" dirty="0" err="1"/>
              <a:t>dan</a:t>
            </a:r>
            <a:r>
              <a:rPr lang="en-US" sz="2400" dirty="0"/>
              <a:t> </a:t>
            </a:r>
            <a:r>
              <a:rPr lang="en-US" sz="2400" dirty="0" err="1"/>
              <a:t>pada</a:t>
            </a:r>
            <a:r>
              <a:rPr lang="en-US" sz="2400" dirty="0"/>
              <a:t> </a:t>
            </a:r>
            <a:r>
              <a:rPr lang="en-US" sz="2400" dirty="0" err="1"/>
              <a:t>saat</a:t>
            </a:r>
            <a:r>
              <a:rPr lang="en-US" sz="2400" dirty="0"/>
              <a:t> yang </a:t>
            </a:r>
            <a:r>
              <a:rPr lang="en-US" sz="2400" dirty="0" err="1"/>
              <a:t>sama</a:t>
            </a:r>
            <a:r>
              <a:rPr lang="en-US" sz="2400" dirty="0"/>
              <a:t> </a:t>
            </a:r>
            <a:r>
              <a:rPr lang="en-US" sz="2400" dirty="0" err="1"/>
              <a:t>merespon</a:t>
            </a:r>
            <a:r>
              <a:rPr lang="en-US" sz="2400" dirty="0"/>
              <a:t> </a:t>
            </a:r>
            <a:r>
              <a:rPr lang="en-US" sz="2400" dirty="0" err="1"/>
              <a:t>kebutuhan</a:t>
            </a:r>
            <a:r>
              <a:rPr lang="en-US" sz="2400" dirty="0"/>
              <a:t> </a:t>
            </a:r>
            <a:r>
              <a:rPr lang="en-US" sz="2400" dirty="0" err="1"/>
              <a:t>pribadi</a:t>
            </a:r>
            <a:r>
              <a:rPr lang="en-US" sz="2400" dirty="0"/>
              <a:t> </a:t>
            </a:r>
            <a:r>
              <a:rPr lang="en-US" sz="2400" dirty="0" err="1"/>
              <a:t>anak</a:t>
            </a:r>
            <a:r>
              <a:rPr lang="en-US" sz="2400" dirty="0"/>
              <a:t>.</a:t>
            </a:r>
          </a:p>
          <a:p>
            <a:pPr>
              <a:lnSpc>
                <a:spcPct val="90000"/>
              </a:lnSpc>
            </a:pPr>
            <a:r>
              <a:rPr lang="en-US" sz="2400" dirty="0" err="1"/>
              <a:t>Sebagai</a:t>
            </a:r>
            <a:r>
              <a:rPr lang="en-US" sz="2400" dirty="0"/>
              <a:t> </a:t>
            </a:r>
            <a:r>
              <a:rPr lang="en-US" sz="2400" dirty="0" err="1"/>
              <a:t>catatan</a:t>
            </a:r>
            <a:r>
              <a:rPr lang="en-US" sz="2400" dirty="0"/>
              <a:t>, </a:t>
            </a:r>
            <a:r>
              <a:rPr lang="en-US" sz="2400" dirty="0" err="1"/>
              <a:t>orangtua</a:t>
            </a:r>
            <a:r>
              <a:rPr lang="en-US" sz="2400" dirty="0"/>
              <a:t> yang </a:t>
            </a:r>
            <a:r>
              <a:rPr lang="en-US" sz="2400" dirty="0" err="1"/>
              <a:t>menggunakan</a:t>
            </a:r>
            <a:r>
              <a:rPr lang="en-US" sz="2400" dirty="0"/>
              <a:t> </a:t>
            </a:r>
            <a:r>
              <a:rPr lang="en-US" sz="2400" dirty="0" err="1"/>
              <a:t>cara</a:t>
            </a:r>
            <a:r>
              <a:rPr lang="en-US" sz="2400" dirty="0"/>
              <a:t> </a:t>
            </a:r>
            <a:r>
              <a:rPr lang="en-US" sz="2400" dirty="0" err="1"/>
              <a:t>ini</a:t>
            </a:r>
            <a:r>
              <a:rPr lang="en-US" sz="2400" dirty="0"/>
              <a:t> </a:t>
            </a:r>
            <a:r>
              <a:rPr lang="en-US" sz="2400" dirty="0" err="1"/>
              <a:t>dalam</a:t>
            </a:r>
            <a:r>
              <a:rPr lang="en-US" sz="2400" dirty="0"/>
              <a:t> </a:t>
            </a:r>
            <a:r>
              <a:rPr lang="en-US" sz="2400" dirty="0" err="1"/>
              <a:t>pengasuhan</a:t>
            </a:r>
            <a:r>
              <a:rPr lang="en-US" sz="2400" dirty="0"/>
              <a:t> </a:t>
            </a:r>
            <a:r>
              <a:rPr lang="en-US" sz="2400" dirty="0" err="1"/>
              <a:t>tidak</a:t>
            </a:r>
            <a:r>
              <a:rPr lang="en-US" sz="2400" dirty="0"/>
              <a:t> </a:t>
            </a:r>
            <a:r>
              <a:rPr lang="en-US" sz="2400" dirty="0" err="1"/>
              <a:t>akan</a:t>
            </a:r>
            <a:r>
              <a:rPr lang="en-US" sz="2400" dirty="0"/>
              <a:t> </a:t>
            </a:r>
            <a:r>
              <a:rPr lang="en-US" sz="2400" dirty="0" err="1"/>
              <a:t>membiarkan</a:t>
            </a:r>
            <a:r>
              <a:rPr lang="en-US" sz="2400" dirty="0"/>
              <a:t> </a:t>
            </a:r>
            <a:r>
              <a:rPr lang="en-US" sz="2400" dirty="0" err="1"/>
              <a:t>peraturan</a:t>
            </a:r>
            <a:r>
              <a:rPr lang="en-US" sz="2400" dirty="0"/>
              <a:t> </a:t>
            </a:r>
            <a:r>
              <a:rPr lang="en-US" sz="2400" dirty="0" err="1"/>
              <a:t>untuk</a:t>
            </a:r>
            <a:r>
              <a:rPr lang="en-US" sz="2400" dirty="0"/>
              <a:t> </a:t>
            </a:r>
            <a:r>
              <a:rPr lang="en-US" sz="2400" dirty="0" err="1"/>
              <a:t>anak</a:t>
            </a:r>
            <a:r>
              <a:rPr lang="en-US" sz="2400" dirty="0"/>
              <a:t> </a:t>
            </a:r>
            <a:r>
              <a:rPr lang="en-US" sz="2400" dirty="0" err="1"/>
              <a:t>dilonggarkan</a:t>
            </a:r>
            <a:r>
              <a:rPr lang="en-US" sz="2400" dirty="0"/>
              <a:t>. </a:t>
            </a:r>
            <a:r>
              <a:rPr lang="en-US" sz="2400" dirty="0" err="1"/>
              <a:t>Orangtua</a:t>
            </a:r>
            <a:r>
              <a:rPr lang="en-US" sz="2400" dirty="0"/>
              <a:t> yang </a:t>
            </a:r>
            <a:r>
              <a:rPr lang="en-US" sz="2400" dirty="0" err="1"/>
              <a:t>autoritative</a:t>
            </a:r>
            <a:r>
              <a:rPr lang="en-US" sz="2400" dirty="0"/>
              <a:t> </a:t>
            </a:r>
            <a:r>
              <a:rPr lang="en-US" sz="2400" dirty="0" err="1"/>
              <a:t>mendisiplinkan</a:t>
            </a:r>
            <a:r>
              <a:rPr lang="en-US" sz="2400" dirty="0"/>
              <a:t> </a:t>
            </a:r>
            <a:r>
              <a:rPr lang="en-US" sz="2400" dirty="0" err="1"/>
              <a:t>anak</a:t>
            </a:r>
            <a:r>
              <a:rPr lang="en-US" sz="2400" dirty="0"/>
              <a:t> yang </a:t>
            </a:r>
            <a:r>
              <a:rPr lang="en-US" sz="2400" dirty="0" err="1"/>
              <a:t>berperilaku</a:t>
            </a:r>
            <a:r>
              <a:rPr lang="en-US" sz="2400" dirty="0"/>
              <a:t> </a:t>
            </a:r>
            <a:r>
              <a:rPr lang="en-US" sz="2400" dirty="0" err="1"/>
              <a:t>tidak</a:t>
            </a:r>
            <a:r>
              <a:rPr lang="en-US" sz="2400" dirty="0"/>
              <a:t> </a:t>
            </a:r>
            <a:r>
              <a:rPr lang="en-US" sz="2400" dirty="0" err="1"/>
              <a:t>baik</a:t>
            </a:r>
            <a:r>
              <a:rPr lang="en-US" sz="2400" dirty="0"/>
              <a:t>.</a:t>
            </a:r>
          </a:p>
        </p:txBody>
      </p:sp>
      <p:sp>
        <p:nvSpPr>
          <p:cNvPr id="26629" name="Rectangle 5"/>
          <p:cNvSpPr>
            <a:spLocks noChangeArrowheads="1"/>
          </p:cNvSpPr>
          <p:nvPr/>
        </p:nvSpPr>
        <p:spPr bwMode="auto">
          <a:xfrm>
            <a:off x="533400" y="1219200"/>
            <a:ext cx="8229600" cy="457200"/>
          </a:xfrm>
          <a:prstGeom prst="rect">
            <a:avLst/>
          </a:prstGeom>
          <a:noFill/>
          <a:ln w="9525">
            <a:noFill/>
            <a:miter lim="800000"/>
            <a:headEnd/>
            <a:tailEnd/>
          </a:ln>
          <a:effectLst/>
        </p:spPr>
        <p:txBody>
          <a:bodyPr anchor="ctr"/>
          <a:lstStyle/>
          <a:p>
            <a:pPr algn="ctr"/>
            <a:r>
              <a:rPr lang="en-US" sz="2400" b="1">
                <a:solidFill>
                  <a:schemeClr val="tx2"/>
                </a:solidFill>
              </a:rPr>
              <a:t>THE AUTHORITATIVE TYPE</a:t>
            </a:r>
          </a:p>
        </p:txBody>
      </p:sp>
      <p:sp>
        <p:nvSpPr>
          <p:cNvPr id="6" name="Footer Placeholder 5"/>
          <p:cNvSpPr>
            <a:spLocks noGrp="1"/>
          </p:cNvSpPr>
          <p:nvPr>
            <p:ph type="ftr" sz="quarter" idx="11"/>
          </p:nvPr>
        </p:nvSpPr>
        <p:spPr/>
        <p:txBody>
          <a:bodyPr/>
          <a:lstStyle/>
          <a:p>
            <a:r>
              <a:rPr lang="en-US" smtClean="0"/>
              <a:t>winanti siwi respati</a:t>
            </a:r>
            <a:endParaRPr lang="en-US"/>
          </a:p>
        </p:txBody>
      </p:sp>
      <p:sp>
        <p:nvSpPr>
          <p:cNvPr id="7" name="Title 6"/>
          <p:cNvSpPr>
            <a:spLocks noGrp="1"/>
          </p:cNvSpPr>
          <p:nvPr>
            <p:ph type="title"/>
          </p:nvPr>
        </p:nvSpPr>
        <p:spPr/>
        <p:txBody>
          <a:bodyPr/>
          <a:lstStyle/>
          <a:p>
            <a:r>
              <a:rPr lang="id-ID" dirty="0" smtClean="0"/>
              <a:t> </a:t>
            </a:r>
            <a:endParaRPr lang="id-ID" dirty="0"/>
          </a:p>
        </p:txBody>
      </p:sp>
      <p:sp>
        <p:nvSpPr>
          <p:cNvPr id="8" name="Date Placeholder 7"/>
          <p:cNvSpPr>
            <a:spLocks noGrp="1"/>
          </p:cNvSpPr>
          <p:nvPr>
            <p:ph type="dt" sz="half" idx="10"/>
          </p:nvPr>
        </p:nvSpPr>
        <p:spPr/>
        <p:txBody>
          <a:bodyPr/>
          <a:lstStyle/>
          <a:p>
            <a:fld id="{C9EA8728-1570-4492-BA33-A23FC473B962}" type="datetime1">
              <a:rPr lang="id-ID" smtClean="0"/>
              <a:t>21/02/2015</a:t>
            </a:fld>
            <a:endParaRPr lang="en-US"/>
          </a:p>
        </p:txBody>
      </p:sp>
      <p:sp>
        <p:nvSpPr>
          <p:cNvPr id="9" name="Slide Number Placeholder 8"/>
          <p:cNvSpPr>
            <a:spLocks noGrp="1"/>
          </p:cNvSpPr>
          <p:nvPr>
            <p:ph type="sldNum" sz="quarter" idx="12"/>
          </p:nvPr>
        </p:nvSpPr>
        <p:spPr/>
        <p:txBody>
          <a:bodyPr/>
          <a:lstStyle/>
          <a:p>
            <a:fld id="{9B1ABA96-9EED-4211-B502-F5D031E9494D}"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152400" y="2209800"/>
            <a:ext cx="8839200" cy="4495800"/>
          </a:xfrm>
        </p:spPr>
        <p:txBody>
          <a:bodyPr/>
          <a:lstStyle/>
          <a:p>
            <a:pPr>
              <a:lnSpc>
                <a:spcPct val="90000"/>
              </a:lnSpc>
            </a:pPr>
            <a:r>
              <a:rPr lang="en-US" sz="2400"/>
              <a:t>Mereka tidak suka memberikan hukuman fisik dibandingkan dengan orang tua yang otoriter, lebih suka untuk membatasi waktu atau hukuman ringan lainnya, tetapi sangat penting untuk memahami orang tua semacam itu tidak lemah.</a:t>
            </a:r>
          </a:p>
          <a:p>
            <a:pPr>
              <a:lnSpc>
                <a:spcPct val="90000"/>
              </a:lnSpc>
            </a:pPr>
            <a:r>
              <a:rPr lang="en-US" sz="2400"/>
              <a:t>Anak yang berada dalam keluarga seperti ini menunjukkan tingkat kepercayaan diri yang tinggi. Mereka lebih mandiri tetapi pada saat yang sama ingin memenuhi keinginan orangtua, dan mereka juga dapat menunjukan sikap yang tidak egois. Mereka percaya diri dan berorientasi pada hasil di sekolah dan mendapatkan nilai yang lebih baik di sekolah dasar, sekolah menengah atas dan pada saat kuliah. Pada akhir keremajaan, mereka lebih memiliki prinsip dan alasan moral.</a:t>
            </a:r>
          </a:p>
        </p:txBody>
      </p:sp>
      <p:sp>
        <p:nvSpPr>
          <p:cNvPr id="27653" name="Rectangle 5"/>
          <p:cNvSpPr>
            <a:spLocks noChangeArrowheads="1"/>
          </p:cNvSpPr>
          <p:nvPr/>
        </p:nvSpPr>
        <p:spPr bwMode="auto">
          <a:xfrm>
            <a:off x="533400" y="1219200"/>
            <a:ext cx="8229600" cy="457200"/>
          </a:xfrm>
          <a:prstGeom prst="rect">
            <a:avLst/>
          </a:prstGeom>
          <a:noFill/>
          <a:ln w="9525">
            <a:noFill/>
            <a:miter lim="800000"/>
            <a:headEnd/>
            <a:tailEnd/>
          </a:ln>
          <a:effectLst/>
        </p:spPr>
        <p:txBody>
          <a:bodyPr anchor="ctr"/>
          <a:lstStyle/>
          <a:p>
            <a:pPr algn="ctr"/>
            <a:r>
              <a:rPr lang="en-US" sz="2400" b="1">
                <a:solidFill>
                  <a:schemeClr val="tx2"/>
                </a:solidFill>
              </a:rPr>
              <a:t>THE AUTHORITATIVE TYPE</a:t>
            </a:r>
          </a:p>
        </p:txBody>
      </p:sp>
      <p:sp>
        <p:nvSpPr>
          <p:cNvPr id="6" name="Footer Placeholder 5"/>
          <p:cNvSpPr>
            <a:spLocks noGrp="1"/>
          </p:cNvSpPr>
          <p:nvPr>
            <p:ph type="ftr" sz="quarter" idx="11"/>
          </p:nvPr>
        </p:nvSpPr>
        <p:spPr/>
        <p:txBody>
          <a:bodyPr/>
          <a:lstStyle/>
          <a:p>
            <a:r>
              <a:rPr lang="en-US" smtClean="0"/>
              <a:t>winanti siwi respati</a:t>
            </a:r>
            <a:endParaRPr lang="en-US"/>
          </a:p>
        </p:txBody>
      </p:sp>
      <p:sp>
        <p:nvSpPr>
          <p:cNvPr id="7" name="Title 6"/>
          <p:cNvSpPr>
            <a:spLocks noGrp="1"/>
          </p:cNvSpPr>
          <p:nvPr>
            <p:ph type="title"/>
          </p:nvPr>
        </p:nvSpPr>
        <p:spPr/>
        <p:txBody>
          <a:bodyPr/>
          <a:lstStyle/>
          <a:p>
            <a:r>
              <a:rPr lang="id-ID" dirty="0" smtClean="0"/>
              <a:t> </a:t>
            </a:r>
            <a:endParaRPr lang="id-ID" dirty="0"/>
          </a:p>
        </p:txBody>
      </p:sp>
      <p:sp>
        <p:nvSpPr>
          <p:cNvPr id="8" name="Date Placeholder 7"/>
          <p:cNvSpPr>
            <a:spLocks noGrp="1"/>
          </p:cNvSpPr>
          <p:nvPr>
            <p:ph type="dt" sz="half" idx="10"/>
          </p:nvPr>
        </p:nvSpPr>
        <p:spPr/>
        <p:txBody>
          <a:bodyPr/>
          <a:lstStyle/>
          <a:p>
            <a:fld id="{5EAA336F-C7AB-46C7-BB6B-6E38D50DF42B}" type="datetime1">
              <a:rPr lang="id-ID" smtClean="0"/>
              <a:t>21/02/2015</a:t>
            </a:fld>
            <a:endParaRPr lang="en-US"/>
          </a:p>
        </p:txBody>
      </p:sp>
      <p:sp>
        <p:nvSpPr>
          <p:cNvPr id="9" name="Slide Number Placeholder 8"/>
          <p:cNvSpPr>
            <a:spLocks noGrp="1"/>
          </p:cNvSpPr>
          <p:nvPr>
            <p:ph type="sldNum" sz="quarter" idx="12"/>
          </p:nvPr>
        </p:nvSpPr>
        <p:spPr/>
        <p:txBody>
          <a:bodyPr/>
          <a:lstStyle/>
          <a:p>
            <a:fld id="{9B1ABA96-9EED-4211-B502-F5D031E9494D}"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152400" y="1828800"/>
            <a:ext cx="8839200" cy="4724400"/>
          </a:xfrm>
        </p:spPr>
        <p:txBody>
          <a:bodyPr/>
          <a:lstStyle/>
          <a:p>
            <a:pPr>
              <a:lnSpc>
                <a:spcPct val="90000"/>
              </a:lnSpc>
            </a:pPr>
            <a:r>
              <a:rPr lang="en-US" sz="2400"/>
              <a:t>Hasil negative yang paling konsisten sering kali diasosiasikan dengan pola pengasuhan yang ke empat, tipe tidak perduli/neglecting atau acuh.</a:t>
            </a:r>
          </a:p>
          <a:p>
            <a:pPr>
              <a:lnSpc>
                <a:spcPct val="90000"/>
              </a:lnSpc>
            </a:pPr>
            <a:r>
              <a:rPr lang="en-US" sz="2400"/>
              <a:t>anak yang diasuh dengan pola asuh ini akan menunjukkan ketergangguan dalam berhubungan dengan orang seusianya dan orang dewasa untuk beberapa tahun.</a:t>
            </a:r>
          </a:p>
          <a:p>
            <a:pPr>
              <a:lnSpc>
                <a:spcPct val="90000"/>
              </a:lnSpc>
            </a:pPr>
            <a:r>
              <a:rPr lang="en-US" sz="2400"/>
              <a:t>Pada usia remaja, sebagai contoh, anak muda dari keluarga yang tidak perduli/neglecting lebih tertutup dan anti social dan kurang berprestasi di sekolah.</a:t>
            </a:r>
          </a:p>
          <a:p>
            <a:pPr>
              <a:lnSpc>
                <a:spcPct val="90000"/>
              </a:lnSpc>
            </a:pPr>
            <a:r>
              <a:rPr lang="en-US" sz="2400"/>
              <a:t>Kelemahan dalam hal pengasuhan muncul lebih kritis: anak dan remaja yang memiliki orang tua yang kurang perduli akan menunjukkan perilaku yang tidak baik dan keinginan untuk melakukan kegiatan sexual pada awal remaja.</a:t>
            </a:r>
          </a:p>
        </p:txBody>
      </p:sp>
      <p:sp>
        <p:nvSpPr>
          <p:cNvPr id="28677" name="Rectangle 5"/>
          <p:cNvSpPr>
            <a:spLocks noChangeArrowheads="1"/>
          </p:cNvSpPr>
          <p:nvPr/>
        </p:nvSpPr>
        <p:spPr bwMode="auto">
          <a:xfrm>
            <a:off x="533400" y="1219200"/>
            <a:ext cx="8229600" cy="457200"/>
          </a:xfrm>
          <a:prstGeom prst="rect">
            <a:avLst/>
          </a:prstGeom>
          <a:noFill/>
          <a:ln w="9525">
            <a:noFill/>
            <a:miter lim="800000"/>
            <a:headEnd/>
            <a:tailEnd/>
          </a:ln>
          <a:effectLst/>
        </p:spPr>
        <p:txBody>
          <a:bodyPr anchor="ctr"/>
          <a:lstStyle/>
          <a:p>
            <a:pPr algn="ctr"/>
            <a:r>
              <a:rPr lang="en-US" sz="2400" b="1">
                <a:solidFill>
                  <a:schemeClr val="tx2"/>
                </a:solidFill>
              </a:rPr>
              <a:t>THE NEGLECTING TYPE</a:t>
            </a:r>
          </a:p>
        </p:txBody>
      </p:sp>
      <p:sp>
        <p:nvSpPr>
          <p:cNvPr id="6" name="Footer Placeholder 5"/>
          <p:cNvSpPr>
            <a:spLocks noGrp="1"/>
          </p:cNvSpPr>
          <p:nvPr>
            <p:ph type="ftr" sz="quarter" idx="11"/>
          </p:nvPr>
        </p:nvSpPr>
        <p:spPr/>
        <p:txBody>
          <a:bodyPr/>
          <a:lstStyle/>
          <a:p>
            <a:r>
              <a:rPr lang="en-US" smtClean="0"/>
              <a:t>winanti siwi respati</a:t>
            </a:r>
            <a:endParaRPr lang="en-US"/>
          </a:p>
        </p:txBody>
      </p:sp>
      <p:sp>
        <p:nvSpPr>
          <p:cNvPr id="5" name="Date Placeholder 4"/>
          <p:cNvSpPr>
            <a:spLocks noGrp="1"/>
          </p:cNvSpPr>
          <p:nvPr>
            <p:ph type="dt" sz="half" idx="10"/>
          </p:nvPr>
        </p:nvSpPr>
        <p:spPr/>
        <p:txBody>
          <a:bodyPr/>
          <a:lstStyle/>
          <a:p>
            <a:fld id="{7725CD69-0A35-4A2A-A698-841FD255A4B2}" type="datetime1">
              <a:rPr lang="id-ID" smtClean="0"/>
              <a:t>21/02/2015</a:t>
            </a:fld>
            <a:endParaRPr lang="en-US"/>
          </a:p>
        </p:txBody>
      </p:sp>
      <p:sp>
        <p:nvSpPr>
          <p:cNvPr id="7" name="Slide Number Placeholder 6"/>
          <p:cNvSpPr>
            <a:spLocks noGrp="1"/>
          </p:cNvSpPr>
          <p:nvPr>
            <p:ph type="sldNum" sz="quarter" idx="12"/>
          </p:nvPr>
        </p:nvSpPr>
        <p:spPr/>
        <p:txBody>
          <a:bodyPr/>
          <a:lstStyle/>
          <a:p>
            <a:fld id="{9B1ABA96-9EED-4211-B502-F5D031E9494D}"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152400" y="1828800"/>
            <a:ext cx="8839200" cy="4724400"/>
          </a:xfrm>
        </p:spPr>
        <p:txBody>
          <a:bodyPr/>
          <a:lstStyle/>
          <a:p>
            <a:pPr>
              <a:lnSpc>
                <a:spcPct val="90000"/>
              </a:lnSpc>
            </a:pPr>
            <a:r>
              <a:rPr lang="en-US" sz="2400" dirty="0" smtClean="0"/>
              <a:t>Dari </a:t>
            </a:r>
            <a:r>
              <a:rPr lang="en-US" sz="2400" dirty="0" err="1"/>
              <a:t>hasil</a:t>
            </a:r>
            <a:r>
              <a:rPr lang="en-US" sz="2400" dirty="0"/>
              <a:t> </a:t>
            </a:r>
            <a:r>
              <a:rPr lang="en-US" sz="2400" dirty="0" err="1"/>
              <a:t>penelitian</a:t>
            </a:r>
            <a:r>
              <a:rPr lang="en-US" sz="2400" dirty="0"/>
              <a:t> </a:t>
            </a:r>
            <a:r>
              <a:rPr lang="en-US" sz="2400" dirty="0" err="1"/>
              <a:t>ini</a:t>
            </a:r>
            <a:r>
              <a:rPr lang="en-US" sz="2400" dirty="0"/>
              <a:t>, </a:t>
            </a:r>
            <a:r>
              <a:rPr lang="en-US" sz="2400" dirty="0" err="1"/>
              <a:t>Mereka</a:t>
            </a:r>
            <a:r>
              <a:rPr lang="en-US" sz="2400" dirty="0"/>
              <a:t> </a:t>
            </a:r>
            <a:r>
              <a:rPr lang="en-US" sz="2400" dirty="0" err="1"/>
              <a:t>mendapatkan</a:t>
            </a:r>
            <a:r>
              <a:rPr lang="en-US" sz="2400" dirty="0"/>
              <a:t> </a:t>
            </a:r>
            <a:r>
              <a:rPr lang="id-ID" sz="2400" dirty="0" smtClean="0"/>
              <a:t>anak </a:t>
            </a:r>
            <a:r>
              <a:rPr lang="en-US" sz="2400" dirty="0" err="1" smtClean="0"/>
              <a:t>dari</a:t>
            </a:r>
            <a:r>
              <a:rPr lang="en-US" sz="2400" dirty="0" smtClean="0"/>
              <a:t> </a:t>
            </a:r>
            <a:r>
              <a:rPr lang="en-US" sz="2400" dirty="0" err="1"/>
              <a:t>keluarga</a:t>
            </a:r>
            <a:r>
              <a:rPr lang="en-US" sz="2400" dirty="0"/>
              <a:t> yang </a:t>
            </a:r>
            <a:r>
              <a:rPr lang="en-US" sz="2400" dirty="0" err="1"/>
              <a:t>berwibawa</a:t>
            </a:r>
            <a:r>
              <a:rPr lang="en-US" sz="2400" dirty="0"/>
              <a:t> </a:t>
            </a:r>
            <a:r>
              <a:rPr lang="en-US" sz="2400" dirty="0" err="1"/>
              <a:t>menunjukan</a:t>
            </a:r>
            <a:r>
              <a:rPr lang="en-US" sz="2400" dirty="0"/>
              <a:t> </a:t>
            </a:r>
            <a:r>
              <a:rPr lang="en-US" sz="2400" dirty="0" err="1"/>
              <a:t>pola</a:t>
            </a:r>
            <a:r>
              <a:rPr lang="en-US" sz="2400" dirty="0"/>
              <a:t> yang optimal </a:t>
            </a:r>
            <a:r>
              <a:rPr lang="en-US" sz="2400" dirty="0" err="1"/>
              <a:t>pada</a:t>
            </a:r>
            <a:r>
              <a:rPr lang="en-US" sz="2400" dirty="0"/>
              <a:t> </a:t>
            </a:r>
            <a:r>
              <a:rPr lang="en-US" sz="2400" dirty="0" err="1"/>
              <a:t>setiap</a:t>
            </a:r>
            <a:r>
              <a:rPr lang="en-US" sz="2400" dirty="0"/>
              <a:t> </a:t>
            </a:r>
            <a:r>
              <a:rPr lang="en-US" sz="2400" dirty="0" err="1"/>
              <a:t>pengukuran</a:t>
            </a:r>
            <a:r>
              <a:rPr lang="en-US" sz="2400" dirty="0"/>
              <a:t> yang </a:t>
            </a:r>
            <a:r>
              <a:rPr lang="en-US" sz="2400" dirty="0" err="1"/>
              <a:t>mereka</a:t>
            </a:r>
            <a:r>
              <a:rPr lang="en-US" sz="2400" dirty="0"/>
              <a:t> </a:t>
            </a:r>
            <a:r>
              <a:rPr lang="en-US" sz="2400" dirty="0" err="1"/>
              <a:t>lakukan</a:t>
            </a:r>
            <a:r>
              <a:rPr lang="en-US" sz="2400" dirty="0"/>
              <a:t>. </a:t>
            </a:r>
            <a:r>
              <a:rPr lang="id-ID" sz="2400" dirty="0" smtClean="0"/>
              <a:t>Mereka </a:t>
            </a:r>
            <a:r>
              <a:rPr lang="en-US" sz="2400" dirty="0" err="1" smtClean="0"/>
              <a:t>memiliki</a:t>
            </a:r>
            <a:r>
              <a:rPr lang="en-US" sz="2400" dirty="0" smtClean="0"/>
              <a:t> </a:t>
            </a:r>
            <a:r>
              <a:rPr lang="en-US" sz="2400" dirty="0" err="1"/>
              <a:t>tingkat</a:t>
            </a:r>
            <a:r>
              <a:rPr lang="en-US" sz="2400" dirty="0"/>
              <a:t> </a:t>
            </a:r>
            <a:r>
              <a:rPr lang="en-US" sz="2400" dirty="0" err="1"/>
              <a:t>kepercayaan</a:t>
            </a:r>
            <a:r>
              <a:rPr lang="en-US" sz="2400" dirty="0"/>
              <a:t> </a:t>
            </a:r>
            <a:r>
              <a:rPr lang="en-US" sz="2400" dirty="0" err="1"/>
              <a:t>diri</a:t>
            </a:r>
            <a:r>
              <a:rPr lang="en-US" sz="2400" dirty="0"/>
              <a:t> yang </a:t>
            </a:r>
            <a:r>
              <a:rPr lang="en-US" sz="2400" dirty="0" err="1"/>
              <a:t>tinggi</a:t>
            </a:r>
            <a:r>
              <a:rPr lang="en-US" sz="2400" dirty="0"/>
              <a:t>, </a:t>
            </a:r>
            <a:r>
              <a:rPr lang="en-US" sz="2400" dirty="0" err="1"/>
              <a:t>kompetensi</a:t>
            </a:r>
            <a:r>
              <a:rPr lang="en-US" sz="2400" dirty="0"/>
              <a:t> social yang </a:t>
            </a:r>
            <a:r>
              <a:rPr lang="en-US" sz="2400" dirty="0" err="1"/>
              <a:t>tinggi</a:t>
            </a:r>
            <a:r>
              <a:rPr lang="en-US" sz="2400" dirty="0"/>
              <a:t>, </a:t>
            </a:r>
            <a:r>
              <a:rPr lang="en-US" sz="2400" dirty="0" err="1"/>
              <a:t>prestasi</a:t>
            </a:r>
            <a:r>
              <a:rPr lang="en-US" sz="2400" dirty="0"/>
              <a:t> yang </a:t>
            </a:r>
            <a:r>
              <a:rPr lang="en-US" sz="2400" dirty="0" err="1"/>
              <a:t>baik</a:t>
            </a:r>
            <a:r>
              <a:rPr lang="en-US" sz="2400" dirty="0"/>
              <a:t>, </a:t>
            </a:r>
            <a:r>
              <a:rPr lang="en-US" sz="2400" dirty="0" err="1"/>
              <a:t>beberapa</a:t>
            </a:r>
            <a:r>
              <a:rPr lang="en-US" sz="2400" dirty="0"/>
              <a:t> </a:t>
            </a:r>
            <a:r>
              <a:rPr lang="en-US" sz="2400" dirty="0" err="1"/>
              <a:t>mengindikasikan</a:t>
            </a:r>
            <a:r>
              <a:rPr lang="en-US" sz="2400" dirty="0"/>
              <a:t> </a:t>
            </a:r>
            <a:r>
              <a:rPr lang="en-US" sz="2400" dirty="0" err="1"/>
              <a:t>tidak</a:t>
            </a:r>
            <a:r>
              <a:rPr lang="en-US" sz="2400" dirty="0"/>
              <a:t> </a:t>
            </a:r>
            <a:r>
              <a:rPr lang="en-US" sz="2400" dirty="0" err="1"/>
              <a:t>adanya</a:t>
            </a:r>
            <a:r>
              <a:rPr lang="en-US" sz="2400" dirty="0"/>
              <a:t> </a:t>
            </a:r>
            <a:r>
              <a:rPr lang="en-US" sz="2400" dirty="0" err="1"/>
              <a:t>tekanan</a:t>
            </a:r>
            <a:r>
              <a:rPr lang="en-US" sz="2400" dirty="0"/>
              <a:t> </a:t>
            </a:r>
            <a:r>
              <a:rPr lang="en-US" sz="2400" dirty="0" err="1"/>
              <a:t>psikologis</a:t>
            </a:r>
            <a:r>
              <a:rPr lang="en-US" sz="2400" dirty="0"/>
              <a:t>, </a:t>
            </a:r>
            <a:r>
              <a:rPr lang="en-US" sz="2400" dirty="0" err="1"/>
              <a:t>dan</a:t>
            </a:r>
            <a:r>
              <a:rPr lang="en-US" sz="2400" dirty="0"/>
              <a:t> </a:t>
            </a:r>
            <a:r>
              <a:rPr lang="en-US" sz="2400" dirty="0" err="1"/>
              <a:t>tingkat</a:t>
            </a:r>
            <a:r>
              <a:rPr lang="en-US" sz="2400" dirty="0"/>
              <a:t>  yang </a:t>
            </a:r>
            <a:r>
              <a:rPr lang="en-US" sz="2400" dirty="0" err="1"/>
              <a:t>rendah</a:t>
            </a:r>
            <a:r>
              <a:rPr lang="en-US" sz="2400" dirty="0"/>
              <a:t> </a:t>
            </a:r>
            <a:r>
              <a:rPr lang="en-US" sz="2400" dirty="0" err="1"/>
              <a:t>dalam</a:t>
            </a:r>
            <a:r>
              <a:rPr lang="en-US" sz="2400" dirty="0"/>
              <a:t> </a:t>
            </a:r>
            <a:r>
              <a:rPr lang="en-US" sz="2400" dirty="0" err="1"/>
              <a:t>hal</a:t>
            </a:r>
            <a:r>
              <a:rPr lang="en-US" sz="2400" dirty="0"/>
              <a:t> </a:t>
            </a:r>
            <a:r>
              <a:rPr lang="en-US" sz="2400" dirty="0" err="1"/>
              <a:t>perilaku</a:t>
            </a:r>
            <a:r>
              <a:rPr lang="en-US" sz="2400" dirty="0"/>
              <a:t> yang </a:t>
            </a:r>
            <a:r>
              <a:rPr lang="en-US" sz="2400" dirty="0" err="1"/>
              <a:t>buruk</a:t>
            </a:r>
            <a:r>
              <a:rPr lang="en-US" sz="2400" dirty="0"/>
              <a:t>, </a:t>
            </a:r>
            <a:r>
              <a:rPr lang="en-US" sz="2400" dirty="0" err="1"/>
              <a:t>penggunaan</a:t>
            </a:r>
            <a:r>
              <a:rPr lang="en-US" sz="2400" dirty="0"/>
              <a:t> </a:t>
            </a:r>
            <a:r>
              <a:rPr lang="en-US" sz="2400" dirty="0" err="1"/>
              <a:t>obat-obatan</a:t>
            </a:r>
            <a:r>
              <a:rPr lang="en-US" sz="2400" dirty="0"/>
              <a:t>, </a:t>
            </a:r>
            <a:r>
              <a:rPr lang="en-US" sz="2400" dirty="0" err="1"/>
              <a:t>dan</a:t>
            </a:r>
            <a:r>
              <a:rPr lang="en-US" sz="2400" dirty="0"/>
              <a:t> </a:t>
            </a:r>
            <a:r>
              <a:rPr lang="en-US" sz="2400" dirty="0" err="1"/>
              <a:t>kejahatan</a:t>
            </a:r>
            <a:r>
              <a:rPr lang="en-US" sz="2400" dirty="0"/>
              <a:t>.</a:t>
            </a:r>
          </a:p>
          <a:p>
            <a:pPr>
              <a:lnSpc>
                <a:spcPct val="90000"/>
              </a:lnSpc>
            </a:pPr>
            <a:r>
              <a:rPr lang="id-ID" sz="2400" dirty="0" smtClean="0"/>
              <a:t>Anak </a:t>
            </a:r>
            <a:r>
              <a:rPr lang="en-US" sz="2400" dirty="0" err="1" smtClean="0"/>
              <a:t>dari</a:t>
            </a:r>
            <a:r>
              <a:rPr lang="en-US" sz="2400" dirty="0" smtClean="0"/>
              <a:t> </a:t>
            </a:r>
            <a:r>
              <a:rPr lang="en-US" sz="2400" dirty="0" err="1"/>
              <a:t>keluarga</a:t>
            </a:r>
            <a:r>
              <a:rPr lang="en-US" sz="2400" dirty="0"/>
              <a:t> yang </a:t>
            </a:r>
            <a:r>
              <a:rPr lang="en-US" sz="2400" dirty="0" err="1"/>
              <a:t>otoriter</a:t>
            </a:r>
            <a:r>
              <a:rPr lang="en-US" sz="2400" dirty="0"/>
              <a:t> </a:t>
            </a:r>
            <a:r>
              <a:rPr lang="en-US" sz="2400" dirty="0" err="1"/>
              <a:t>menghasilkan</a:t>
            </a:r>
            <a:r>
              <a:rPr lang="en-US" sz="2400" dirty="0"/>
              <a:t> </a:t>
            </a:r>
            <a:r>
              <a:rPr lang="en-US" sz="2400" dirty="0" err="1"/>
              <a:t>nilai</a:t>
            </a:r>
            <a:r>
              <a:rPr lang="en-US" sz="2400" dirty="0"/>
              <a:t> yang paling </a:t>
            </a:r>
            <a:r>
              <a:rPr lang="en-US" sz="2400" dirty="0" err="1"/>
              <a:t>rendah</a:t>
            </a:r>
            <a:r>
              <a:rPr lang="en-US" sz="2400" dirty="0"/>
              <a:t> </a:t>
            </a:r>
            <a:r>
              <a:rPr lang="en-US" sz="2400" dirty="0" err="1"/>
              <a:t>pada</a:t>
            </a:r>
            <a:r>
              <a:rPr lang="en-US" sz="2400" dirty="0"/>
              <a:t> </a:t>
            </a:r>
            <a:r>
              <a:rPr lang="en-US" sz="2400" dirty="0" err="1"/>
              <a:t>beberapa</a:t>
            </a:r>
            <a:r>
              <a:rPr lang="en-US" sz="2400" dirty="0"/>
              <a:t> </a:t>
            </a:r>
            <a:r>
              <a:rPr lang="en-US" sz="2400" dirty="0" err="1"/>
              <a:t>pengukuran</a:t>
            </a:r>
            <a:r>
              <a:rPr lang="en-US" sz="2400" dirty="0"/>
              <a:t> </a:t>
            </a:r>
            <a:r>
              <a:rPr lang="en-US" sz="2400" dirty="0" err="1"/>
              <a:t>kompetensi</a:t>
            </a:r>
            <a:r>
              <a:rPr lang="en-US" sz="2400" dirty="0"/>
              <a:t> </a:t>
            </a:r>
            <a:r>
              <a:rPr lang="en-US" sz="2400" dirty="0" smtClean="0"/>
              <a:t>so</a:t>
            </a:r>
            <a:r>
              <a:rPr lang="id-ID" sz="2400" dirty="0" smtClean="0"/>
              <a:t>s</a:t>
            </a:r>
            <a:r>
              <a:rPr lang="en-US" sz="2400" dirty="0" err="1" smtClean="0"/>
              <a:t>ial</a:t>
            </a:r>
            <a:r>
              <a:rPr lang="en-US" sz="2400" dirty="0" smtClean="0"/>
              <a:t> </a:t>
            </a:r>
            <a:r>
              <a:rPr lang="en-US" sz="2400" dirty="0" err="1"/>
              <a:t>dan</a:t>
            </a:r>
            <a:r>
              <a:rPr lang="en-US" sz="2400" dirty="0"/>
              <a:t> </a:t>
            </a:r>
            <a:r>
              <a:rPr lang="en-US" sz="2400" dirty="0" err="1"/>
              <a:t>kepercayaan</a:t>
            </a:r>
            <a:r>
              <a:rPr lang="en-US" sz="2400" dirty="0"/>
              <a:t> </a:t>
            </a:r>
            <a:r>
              <a:rPr lang="en-US" sz="2400" dirty="0" err="1"/>
              <a:t>diri</a:t>
            </a:r>
            <a:r>
              <a:rPr lang="en-US" sz="2400" dirty="0"/>
              <a:t>, yang </a:t>
            </a:r>
            <a:r>
              <a:rPr lang="en-US" sz="2400" dirty="0" err="1"/>
              <a:t>berasal</a:t>
            </a:r>
            <a:r>
              <a:rPr lang="en-US" sz="2400" dirty="0"/>
              <a:t> </a:t>
            </a:r>
            <a:r>
              <a:rPr lang="en-US" sz="2400" dirty="0" err="1"/>
              <a:t>dari</a:t>
            </a:r>
            <a:r>
              <a:rPr lang="en-US" sz="2400" dirty="0"/>
              <a:t> </a:t>
            </a:r>
            <a:r>
              <a:rPr lang="en-US" sz="2400" dirty="0" err="1"/>
              <a:t>keluarga</a:t>
            </a:r>
            <a:r>
              <a:rPr lang="en-US" sz="2400" dirty="0"/>
              <a:t> yang </a:t>
            </a:r>
            <a:r>
              <a:rPr lang="en-US" sz="2400" dirty="0" err="1"/>
              <a:t>tidak</a:t>
            </a:r>
            <a:r>
              <a:rPr lang="en-US" sz="2400" dirty="0"/>
              <a:t> </a:t>
            </a:r>
            <a:r>
              <a:rPr lang="en-US" sz="2400" dirty="0" err="1"/>
              <a:t>perduli</a:t>
            </a:r>
            <a:r>
              <a:rPr lang="en-US" sz="2400" dirty="0"/>
              <a:t> </a:t>
            </a:r>
            <a:r>
              <a:rPr lang="en-US" sz="2400" dirty="0" err="1"/>
              <a:t>menghasilkan</a:t>
            </a:r>
            <a:r>
              <a:rPr lang="en-US" sz="2400" dirty="0"/>
              <a:t> </a:t>
            </a:r>
            <a:r>
              <a:rPr lang="en-US" sz="2400" dirty="0" err="1"/>
              <a:t>nilai</a:t>
            </a:r>
            <a:r>
              <a:rPr lang="en-US" sz="2400" dirty="0"/>
              <a:t> optimal yang paling </a:t>
            </a:r>
            <a:r>
              <a:rPr lang="en-US" sz="2400" dirty="0" err="1"/>
              <a:t>kecil</a:t>
            </a:r>
            <a:r>
              <a:rPr lang="en-US" sz="2400" dirty="0"/>
              <a:t> </a:t>
            </a:r>
            <a:r>
              <a:rPr lang="en-US" sz="2400" dirty="0" err="1"/>
              <a:t>pada</a:t>
            </a:r>
            <a:r>
              <a:rPr lang="en-US" sz="2400" dirty="0"/>
              <a:t> </a:t>
            </a:r>
            <a:r>
              <a:rPr lang="en-US" sz="2400" dirty="0" err="1"/>
              <a:t>pengukuran</a:t>
            </a:r>
            <a:r>
              <a:rPr lang="en-US" sz="2400" dirty="0"/>
              <a:t> </a:t>
            </a:r>
            <a:r>
              <a:rPr lang="en-US" sz="2400" dirty="0" err="1"/>
              <a:t>sikap</a:t>
            </a:r>
            <a:r>
              <a:rPr lang="en-US" sz="2400" dirty="0"/>
              <a:t> </a:t>
            </a:r>
            <a:r>
              <a:rPr lang="en-US" sz="2400" dirty="0" err="1"/>
              <a:t>dan</a:t>
            </a:r>
            <a:r>
              <a:rPr lang="en-US" sz="2400" dirty="0"/>
              <a:t> </a:t>
            </a:r>
            <a:r>
              <a:rPr lang="en-US" sz="2400" dirty="0" err="1"/>
              <a:t>prestasi</a:t>
            </a:r>
            <a:r>
              <a:rPr lang="en-US" sz="2400" dirty="0"/>
              <a:t> </a:t>
            </a:r>
            <a:r>
              <a:rPr lang="en-US" sz="2400" dirty="0" err="1"/>
              <a:t>sekolah</a:t>
            </a:r>
            <a:r>
              <a:rPr lang="en-US" sz="2400" dirty="0"/>
              <a:t>.</a:t>
            </a:r>
          </a:p>
        </p:txBody>
      </p:sp>
      <p:sp>
        <p:nvSpPr>
          <p:cNvPr id="29700" name="Rectangle 4"/>
          <p:cNvSpPr>
            <a:spLocks noChangeArrowheads="1"/>
          </p:cNvSpPr>
          <p:nvPr/>
        </p:nvSpPr>
        <p:spPr bwMode="auto">
          <a:xfrm>
            <a:off x="381000" y="533400"/>
            <a:ext cx="8229600" cy="457200"/>
          </a:xfrm>
          <a:prstGeom prst="rect">
            <a:avLst/>
          </a:prstGeom>
          <a:noFill/>
          <a:ln w="9525">
            <a:noFill/>
            <a:miter lim="800000"/>
            <a:headEnd/>
            <a:tailEnd/>
          </a:ln>
          <a:effectLst/>
        </p:spPr>
        <p:txBody>
          <a:bodyPr anchor="ctr"/>
          <a:lstStyle/>
          <a:p>
            <a:pPr algn="ctr"/>
            <a:r>
              <a:rPr lang="en-US" sz="3200" b="1">
                <a:solidFill>
                  <a:schemeClr val="tx2"/>
                </a:solidFill>
              </a:rPr>
              <a:t>A RESEARCH EXAMPLE</a:t>
            </a:r>
          </a:p>
        </p:txBody>
      </p:sp>
      <p:sp>
        <p:nvSpPr>
          <p:cNvPr id="29701" name="Rectangle 5"/>
          <p:cNvSpPr>
            <a:spLocks noChangeArrowheads="1"/>
          </p:cNvSpPr>
          <p:nvPr/>
        </p:nvSpPr>
        <p:spPr bwMode="auto">
          <a:xfrm>
            <a:off x="533400" y="1143000"/>
            <a:ext cx="8229600" cy="457200"/>
          </a:xfrm>
          <a:prstGeom prst="rect">
            <a:avLst/>
          </a:prstGeom>
          <a:noFill/>
          <a:ln w="9525">
            <a:noFill/>
            <a:miter lim="800000"/>
            <a:headEnd/>
            <a:tailEnd/>
          </a:ln>
          <a:effectLst/>
        </p:spPr>
        <p:txBody>
          <a:bodyPr anchor="ctr"/>
          <a:lstStyle/>
          <a:p>
            <a:pPr algn="ctr"/>
            <a:r>
              <a:rPr lang="en-US" sz="2400" b="1">
                <a:solidFill>
                  <a:schemeClr val="tx2"/>
                </a:solidFill>
              </a:rPr>
              <a:t>THE WORK OF STEINBERG AND DORNBUSCH</a:t>
            </a:r>
          </a:p>
        </p:txBody>
      </p:sp>
      <p:sp>
        <p:nvSpPr>
          <p:cNvPr id="6" name="Footer Placeholder 5"/>
          <p:cNvSpPr>
            <a:spLocks noGrp="1"/>
          </p:cNvSpPr>
          <p:nvPr>
            <p:ph type="ftr" sz="quarter" idx="11"/>
          </p:nvPr>
        </p:nvSpPr>
        <p:spPr/>
        <p:txBody>
          <a:bodyPr/>
          <a:lstStyle/>
          <a:p>
            <a:r>
              <a:rPr lang="en-US" smtClean="0"/>
              <a:t>winanti siwi respati</a:t>
            </a:r>
            <a:endParaRPr lang="en-US"/>
          </a:p>
        </p:txBody>
      </p:sp>
      <p:sp>
        <p:nvSpPr>
          <p:cNvPr id="7" name="Date Placeholder 6"/>
          <p:cNvSpPr>
            <a:spLocks noGrp="1"/>
          </p:cNvSpPr>
          <p:nvPr>
            <p:ph type="dt" sz="half" idx="10"/>
          </p:nvPr>
        </p:nvSpPr>
        <p:spPr/>
        <p:txBody>
          <a:bodyPr/>
          <a:lstStyle/>
          <a:p>
            <a:fld id="{53D0A5CB-56C3-4DDD-A56B-5E18E0DEAF1A}" type="datetime1">
              <a:rPr lang="id-ID" smtClean="0"/>
              <a:t>21/02/2015</a:t>
            </a:fld>
            <a:endParaRPr lang="en-US"/>
          </a:p>
        </p:txBody>
      </p:sp>
      <p:sp>
        <p:nvSpPr>
          <p:cNvPr id="8" name="Slide Number Placeholder 7"/>
          <p:cNvSpPr>
            <a:spLocks noGrp="1"/>
          </p:cNvSpPr>
          <p:nvPr>
            <p:ph type="sldNum" sz="quarter" idx="12"/>
          </p:nvPr>
        </p:nvSpPr>
        <p:spPr/>
        <p:txBody>
          <a:bodyPr/>
          <a:lstStyle/>
          <a:p>
            <a:fld id="{9B1ABA96-9EED-4211-B502-F5D031E9494D}" type="slidenum">
              <a:rPr lang="en-US" smtClean="0"/>
              <a:pPr/>
              <a:t>7</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879</TotalTime>
  <Words>648</Words>
  <Application>Microsoft Office PowerPoint</Application>
  <PresentationFormat>On-screen Show (4:3)</PresentationFormat>
  <Paragraphs>57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POLA PENGASUHAN ANAK</vt:lpstr>
      <vt:lpstr> </vt:lpstr>
      <vt:lpstr> </vt:lpstr>
      <vt:lpstr> </vt:lpstr>
      <vt:lpstr> </vt:lpstr>
      <vt:lpstr>PowerPoint Presentation</vt:lpstr>
      <vt:lpstr>PowerPoint Presentation</vt:lpstr>
    </vt:vector>
  </TitlesOfParts>
  <Company>- ETH0 -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ECOLOGY OF DEVELOPMENT</dc:title>
  <dc:creator>Willy C G</dc:creator>
  <cp:lastModifiedBy>May</cp:lastModifiedBy>
  <cp:revision>30</cp:revision>
  <dcterms:created xsi:type="dcterms:W3CDTF">2007-06-04T04:55:11Z</dcterms:created>
  <dcterms:modified xsi:type="dcterms:W3CDTF">2015-02-21T03:38:36Z</dcterms:modified>
</cp:coreProperties>
</file>