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7"/>
  </p:notesMasterIdLst>
  <p:sldIdLst>
    <p:sldId id="256" r:id="rId2"/>
    <p:sldId id="262" r:id="rId3"/>
    <p:sldId id="263" r:id="rId4"/>
    <p:sldId id="257" r:id="rId5"/>
    <p:sldId id="258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3358-3F49-44F9-9D61-A0BAA091404F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77710-C620-44BE-AFBA-BDF19836964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967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18DA-034B-4D19-9BEE-89FB9794A33E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B26D-7CDD-409D-A1BA-89B891318223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C2F2-70BE-4619-8910-82D982475D03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444-61AE-4748-816A-C6C45859779C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E477-C5E7-4543-B3A4-88100B0A6DC8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B44-E199-4CC0-BD38-58282F0143DC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B0-BF5B-4CC2-92D9-297214C96860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4B7F-D929-4509-87DF-87C9000D274E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7133-DFDF-49BB-A28E-94C732313232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7303-EFB0-4EB3-BA3D-1AFFB23BF9EB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1172-A623-4FC5-A460-D00E06EEE0A1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CA6EB-D1DF-46DC-B99A-8E30B5972311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ED211-D385-45D4-AC64-D857299E4722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PERSPEKTIF  TEORI PERKEMBANGAN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72400" cy="1508760"/>
          </a:xfrm>
        </p:spPr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C976-3F94-463A-95DF-F50C2BA3B195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2100"/>
            <a:ext cx="7848600" cy="1384300"/>
          </a:xfrm>
        </p:spPr>
        <p:txBody>
          <a:bodyPr/>
          <a:lstStyle/>
          <a:p>
            <a:r>
              <a:rPr lang="en-US" sz="2800"/>
              <a:t>Jean Piaget’s Cognitive stage Theory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924800" cy="4495800"/>
          </a:xfrm>
        </p:spPr>
        <p:txBody>
          <a:bodyPr/>
          <a:lstStyle/>
          <a:p>
            <a:r>
              <a:rPr lang="en-US" sz="2400"/>
              <a:t>Sensorimotor (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babyhood)</a:t>
            </a:r>
          </a:p>
          <a:p>
            <a:r>
              <a:rPr lang="en-US" sz="2400"/>
              <a:t>Pre-operational (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early childhood) </a:t>
            </a:r>
          </a:p>
          <a:p>
            <a:r>
              <a:rPr lang="en-US" sz="2400"/>
              <a:t>Concrete Operational (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late childhood)</a:t>
            </a:r>
          </a:p>
          <a:p>
            <a:r>
              <a:rPr lang="en-US" sz="2400"/>
              <a:t>Formal Operational (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Adolescence to Adulthood)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26D6-EE85-4334-BAD9-03E7A70813A0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2100"/>
            <a:ext cx="7924800" cy="1328738"/>
          </a:xfrm>
        </p:spPr>
        <p:txBody>
          <a:bodyPr/>
          <a:lstStyle/>
          <a:p>
            <a:r>
              <a:rPr lang="en-US" sz="2800"/>
              <a:t>Perkembangan </a:t>
            </a:r>
            <a:r>
              <a:rPr lang="en-US" sz="2800" i="1"/>
              <a:t>Attachment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(Bowlby)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sz="2600" dirty="0" err="1"/>
              <a:t>Senyuman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arti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 </a:t>
            </a:r>
            <a:r>
              <a:rPr lang="en-US" sz="2600" dirty="0" err="1"/>
              <a:t>diperlihatkan</a:t>
            </a:r>
            <a:r>
              <a:rPr lang="en-US" sz="2600" dirty="0"/>
              <a:t> </a:t>
            </a:r>
            <a:r>
              <a:rPr lang="en-US" sz="2600" dirty="0" err="1"/>
              <a:t>stlh</a:t>
            </a:r>
            <a:r>
              <a:rPr lang="en-US" sz="2600" dirty="0"/>
              <a:t> </a:t>
            </a:r>
            <a:r>
              <a:rPr lang="en-US" sz="2600" dirty="0" err="1"/>
              <a:t>berusia</a:t>
            </a:r>
            <a:r>
              <a:rPr lang="en-US" sz="2600" dirty="0"/>
              <a:t> 3 </a:t>
            </a:r>
            <a:r>
              <a:rPr lang="en-US" sz="2600" dirty="0" err="1"/>
              <a:t>minggu</a:t>
            </a:r>
            <a:r>
              <a:rPr lang="en-US" sz="2600" dirty="0"/>
              <a:t>, </a:t>
            </a:r>
            <a:r>
              <a:rPr lang="en-US" sz="2600" dirty="0" err="1"/>
              <a:t>hanya</a:t>
            </a:r>
            <a:r>
              <a:rPr lang="en-US" sz="2600" dirty="0"/>
              <a:t> </a:t>
            </a:r>
            <a:r>
              <a:rPr lang="en-US" sz="2600" dirty="0" err="1"/>
              <a:t>saja</a:t>
            </a:r>
            <a:r>
              <a:rPr lang="en-US" sz="2600" dirty="0"/>
              <a:t> </a:t>
            </a:r>
            <a:r>
              <a:rPr lang="en-US" sz="2600" dirty="0" err="1"/>
              <a:t>bayi</a:t>
            </a:r>
            <a:r>
              <a:rPr lang="en-US" sz="2600" dirty="0"/>
              <a:t> </a:t>
            </a:r>
            <a:r>
              <a:rPr lang="en-US" sz="2600" dirty="0" err="1"/>
              <a:t>belum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membedakan</a:t>
            </a:r>
            <a:r>
              <a:rPr lang="en-US" sz="2600" dirty="0"/>
              <a:t> </a:t>
            </a:r>
            <a:r>
              <a:rPr lang="en-US" sz="2600" dirty="0" err="1"/>
              <a:t>wajah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dilihatnya</a:t>
            </a:r>
            <a:r>
              <a:rPr lang="en-US" sz="2600" dirty="0"/>
              <a:t>. 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Reaksi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orang</a:t>
            </a:r>
            <a:r>
              <a:rPr lang="en-US" sz="2600" dirty="0"/>
              <a:t> </a:t>
            </a:r>
            <a:r>
              <a:rPr lang="en-US" sz="2600" dirty="0" err="1"/>
              <a:t>dewasa</a:t>
            </a:r>
            <a:r>
              <a:rPr lang="en-US" sz="2600" dirty="0"/>
              <a:t> </a:t>
            </a:r>
            <a:r>
              <a:rPr lang="en-US" sz="2600" dirty="0" err="1"/>
              <a:t>thd</a:t>
            </a:r>
            <a:r>
              <a:rPr lang="en-US" sz="2600" dirty="0"/>
              <a:t> </a:t>
            </a:r>
            <a:r>
              <a:rPr lang="en-US" sz="2600" dirty="0" err="1"/>
              <a:t>senyuman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meredakan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menimbulkan</a:t>
            </a:r>
            <a:r>
              <a:rPr lang="en-US" sz="2600" dirty="0"/>
              <a:t> </a:t>
            </a:r>
            <a:r>
              <a:rPr lang="en-US" sz="2600" dirty="0" err="1"/>
              <a:t>perasaan</a:t>
            </a:r>
            <a:r>
              <a:rPr lang="en-US" sz="2600" dirty="0"/>
              <a:t> </a:t>
            </a:r>
            <a:r>
              <a:rPr lang="en-US" sz="2600" dirty="0" err="1" smtClean="0"/>
              <a:t>dekat</a:t>
            </a:r>
            <a:r>
              <a:rPr lang="id-ID" dirty="0" smtClean="0"/>
              <a:t>.</a:t>
            </a:r>
            <a:r>
              <a:rPr lang="en-US" sz="2600" dirty="0" smtClean="0"/>
              <a:t>(</a:t>
            </a:r>
            <a:r>
              <a:rPr lang="id-ID" sz="2600" dirty="0" smtClean="0"/>
              <a:t>Usia: </a:t>
            </a:r>
            <a:r>
              <a:rPr lang="en-US" sz="2600" dirty="0" smtClean="0"/>
              <a:t>0 </a:t>
            </a:r>
            <a:r>
              <a:rPr lang="en-US" sz="2600" dirty="0"/>
              <a:t>– 3 </a:t>
            </a:r>
            <a:r>
              <a:rPr lang="en-US" sz="2600" dirty="0" err="1"/>
              <a:t>bln</a:t>
            </a:r>
            <a:r>
              <a:rPr lang="en-US" sz="2600" dirty="0"/>
              <a:t>)</a:t>
            </a:r>
          </a:p>
          <a:p>
            <a:pPr>
              <a:buFontTx/>
              <a:buNone/>
            </a:pPr>
            <a:endParaRPr lang="en-US" sz="2600" dirty="0"/>
          </a:p>
          <a:p>
            <a:r>
              <a:rPr lang="en-US" sz="2600" dirty="0" err="1"/>
              <a:t>Mulai</a:t>
            </a:r>
            <a:r>
              <a:rPr lang="en-US" sz="2600" dirty="0"/>
              <a:t> </a:t>
            </a:r>
            <a:r>
              <a:rPr lang="en-US" sz="2600" dirty="0" err="1"/>
              <a:t>mengenal</a:t>
            </a:r>
            <a:r>
              <a:rPr lang="en-US" sz="2600" dirty="0"/>
              <a:t> </a:t>
            </a:r>
            <a:r>
              <a:rPr lang="en-US" sz="2600" dirty="0" err="1"/>
              <a:t>wajah-wajah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dg </a:t>
            </a:r>
            <a:r>
              <a:rPr lang="en-US" sz="2600" dirty="0" err="1"/>
              <a:t>tingkah</a:t>
            </a:r>
            <a:r>
              <a:rPr lang="en-US" sz="2600" dirty="0"/>
              <a:t> </a:t>
            </a:r>
            <a:r>
              <a:rPr lang="en-US" sz="2600" dirty="0" err="1"/>
              <a:t>laku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diperlihatkan</a:t>
            </a:r>
            <a:r>
              <a:rPr lang="en-US" sz="2600" dirty="0"/>
              <a:t> </a:t>
            </a:r>
            <a:r>
              <a:rPr lang="en-US" sz="2600" dirty="0" err="1"/>
              <a:t>kpd</a:t>
            </a:r>
            <a:r>
              <a:rPr lang="en-US" sz="2600" dirty="0"/>
              <a:t> </a:t>
            </a:r>
            <a:r>
              <a:rPr lang="en-US" sz="2600" dirty="0" err="1"/>
              <a:t>orang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dikenal</a:t>
            </a:r>
            <a:r>
              <a:rPr lang="en-US" sz="2600" dirty="0"/>
              <a:t>, </a:t>
            </a:r>
            <a:r>
              <a:rPr lang="en-US" sz="2600" dirty="0" err="1"/>
              <a:t>spt</a:t>
            </a:r>
            <a:r>
              <a:rPr lang="en-US" sz="2600" dirty="0"/>
              <a:t> </a:t>
            </a:r>
            <a:r>
              <a:rPr lang="en-US" sz="2600" dirty="0" err="1"/>
              <a:t>senyuman</a:t>
            </a:r>
            <a:r>
              <a:rPr lang="en-US" sz="2600" dirty="0"/>
              <a:t>, </a:t>
            </a:r>
            <a:r>
              <a:rPr lang="en-US" sz="2600" dirty="0" err="1"/>
              <a:t>ocehan</a:t>
            </a:r>
            <a:r>
              <a:rPr lang="en-US" sz="2600" dirty="0"/>
              <a:t>. 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Keterikatan</a:t>
            </a:r>
            <a:r>
              <a:rPr lang="en-US" sz="2600" dirty="0"/>
              <a:t>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 smtClean="0"/>
              <a:t>kuat</a:t>
            </a:r>
            <a:r>
              <a:rPr lang="id-ID" sz="2600" dirty="0" smtClean="0"/>
              <a:t>.</a:t>
            </a:r>
            <a:r>
              <a:rPr lang="id-ID" dirty="0" smtClean="0"/>
              <a:t> </a:t>
            </a:r>
            <a:r>
              <a:rPr lang="en-US" sz="2600" dirty="0" smtClean="0"/>
              <a:t>(</a:t>
            </a:r>
            <a:r>
              <a:rPr lang="id-ID" sz="2600" dirty="0" smtClean="0"/>
              <a:t>Usia: </a:t>
            </a:r>
            <a:r>
              <a:rPr lang="en-US" sz="2600" dirty="0" smtClean="0"/>
              <a:t>3-6 </a:t>
            </a:r>
            <a:r>
              <a:rPr lang="en-US" sz="2600" dirty="0" err="1"/>
              <a:t>bln</a:t>
            </a:r>
            <a:r>
              <a:rPr lang="en-US" sz="2600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6D1-6C13-4FBD-91E3-BE3652B415C6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BROFENBRENNER’S ECOLOGICAL APPROACH  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0725" y="414338"/>
            <a:ext cx="5162550" cy="60293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780D-5799-4D1E-A783-DEA72EBABDE3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u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60648"/>
            <a:ext cx="6705600" cy="6048672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5D3-D2DB-4727-8394-9C7C9E033BC2}" type="datetime1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Winanti Siwi Respati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D211-D385-45D4-AC64-D857299E472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83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PERSPEKTIF  TEORI PERKEMBANGAN</vt:lpstr>
      <vt:lpstr>Jean Piaget’s Cognitive stage Theory</vt:lpstr>
      <vt:lpstr>Perkembangan Attachment  (Bowlby)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Berbagai teori perkembangan</dc:title>
  <dc:creator>Winanti Siwi Respati</dc:creator>
  <cp:lastModifiedBy>May</cp:lastModifiedBy>
  <cp:revision>7</cp:revision>
  <dcterms:created xsi:type="dcterms:W3CDTF">2013-02-18T02:55:13Z</dcterms:created>
  <dcterms:modified xsi:type="dcterms:W3CDTF">2015-02-21T03:35:22Z</dcterms:modified>
</cp:coreProperties>
</file>