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341B441-FA84-4728-ABA6-05D9854F486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C8C153-4A5A-4ADD-B2C7-9D1BA3E85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Kelompok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/>
              <a:t>Althafani</a:t>
            </a:r>
            <a:r>
              <a:rPr lang="en-US" sz="1800" dirty="0" smtClean="0"/>
              <a:t> M.P 2013-71-105</a:t>
            </a:r>
          </a:p>
          <a:p>
            <a:r>
              <a:rPr lang="en-US" sz="1800" dirty="0" err="1" smtClean="0"/>
              <a:t>Firdha</a:t>
            </a:r>
            <a:r>
              <a:rPr lang="en-US" sz="1800" dirty="0" smtClean="0"/>
              <a:t> </a:t>
            </a:r>
            <a:r>
              <a:rPr lang="en-US" sz="1800" dirty="0" err="1" smtClean="0"/>
              <a:t>Ayu</a:t>
            </a:r>
            <a:r>
              <a:rPr lang="en-US" sz="1800" dirty="0" smtClean="0"/>
              <a:t> L. 2013-71-117</a:t>
            </a:r>
          </a:p>
          <a:p>
            <a:r>
              <a:rPr lang="en-US" sz="1800" dirty="0" err="1" smtClean="0"/>
              <a:t>Intan</a:t>
            </a:r>
            <a:r>
              <a:rPr lang="en-US" sz="1800" dirty="0" smtClean="0"/>
              <a:t> </a:t>
            </a:r>
            <a:r>
              <a:rPr lang="en-US" sz="1800" dirty="0" err="1" smtClean="0"/>
              <a:t>Rizkyliani</a:t>
            </a:r>
            <a:r>
              <a:rPr lang="en-US" sz="1800" dirty="0" smtClean="0"/>
              <a:t> 2013-71-024</a:t>
            </a:r>
          </a:p>
          <a:p>
            <a:r>
              <a:rPr lang="en-US" sz="1800" dirty="0" err="1" smtClean="0"/>
              <a:t>Dea</a:t>
            </a:r>
            <a:r>
              <a:rPr lang="en-US" sz="1800" dirty="0" smtClean="0"/>
              <a:t> </a:t>
            </a:r>
            <a:r>
              <a:rPr lang="en-US" sz="1800" dirty="0" err="1" smtClean="0"/>
              <a:t>Eka</a:t>
            </a:r>
            <a:r>
              <a:rPr lang="en-US" sz="1800" dirty="0" smtClean="0"/>
              <a:t> </a:t>
            </a:r>
            <a:r>
              <a:rPr lang="en-US" sz="1800" dirty="0" err="1" smtClean="0"/>
              <a:t>Putri</a:t>
            </a:r>
            <a:r>
              <a:rPr lang="en-US" sz="1800" dirty="0" smtClean="0"/>
              <a:t> 2013-71-108</a:t>
            </a:r>
          </a:p>
          <a:p>
            <a:r>
              <a:rPr lang="en-US" sz="1800" dirty="0" err="1" smtClean="0"/>
              <a:t>Kemas</a:t>
            </a:r>
            <a:r>
              <a:rPr lang="en-US" sz="1800" dirty="0" smtClean="0"/>
              <a:t> Fatwa R. 2013-71-013</a:t>
            </a:r>
          </a:p>
          <a:p>
            <a:r>
              <a:rPr lang="en-US" sz="1800" dirty="0" err="1" smtClean="0"/>
              <a:t>Novianti</a:t>
            </a:r>
            <a:r>
              <a:rPr lang="en-US" sz="1800" dirty="0" smtClean="0"/>
              <a:t> </a:t>
            </a:r>
            <a:r>
              <a:rPr lang="en-US" sz="1800" dirty="0" err="1" smtClean="0"/>
              <a:t>Adelia</a:t>
            </a:r>
            <a:r>
              <a:rPr lang="en-US" sz="1800" dirty="0" smtClean="0"/>
              <a:t> P. 2013-71-110</a:t>
            </a:r>
          </a:p>
          <a:p>
            <a:r>
              <a:rPr lang="en-US" sz="1800" dirty="0" smtClean="0"/>
              <a:t>M. </a:t>
            </a:r>
            <a:r>
              <a:rPr lang="en-US" sz="1800" dirty="0" err="1" smtClean="0"/>
              <a:t>Fahadsya</a:t>
            </a:r>
            <a:r>
              <a:rPr lang="en-US" sz="1800" dirty="0" smtClean="0"/>
              <a:t> S. </a:t>
            </a:r>
            <a:r>
              <a:rPr lang="en-US" sz="1800" dirty="0" smtClean="0"/>
              <a:t>2013-71-128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lvl="1"/>
            <a:r>
              <a:rPr lang="en-US" dirty="0" err="1" smtClean="0"/>
              <a:t>Pendidikan</a:t>
            </a:r>
            <a:endParaRPr lang="en-US" dirty="0" smtClean="0"/>
          </a:p>
          <a:p>
            <a:pPr lvl="1"/>
            <a:r>
              <a:rPr lang="en-US" dirty="0" err="1" smtClean="0"/>
              <a:t>Pekerjaan</a:t>
            </a:r>
            <a:endParaRPr lang="en-US" dirty="0" smtClean="0"/>
          </a:p>
          <a:p>
            <a:pPr lvl="1"/>
            <a:r>
              <a:rPr lang="en-US" dirty="0" err="1" smtClean="0"/>
              <a:t>Kesehatan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smtClean="0"/>
              <a:t>Erikson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tahapan</a:t>
            </a:r>
            <a:r>
              <a:rPr lang="en-US" sz="2800" dirty="0" smtClean="0"/>
              <a:t> </a:t>
            </a:r>
            <a:r>
              <a:rPr lang="en-US" sz="2800" dirty="0" err="1" smtClean="0"/>
              <a:t>kedelapan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</a:t>
            </a:r>
            <a:r>
              <a:rPr lang="en-US" sz="2800" dirty="0" err="1" smtClean="0"/>
              <a:t>utus</a:t>
            </a:r>
            <a:r>
              <a:rPr lang="en-US" sz="2800" dirty="0" smtClean="0"/>
              <a:t> </a:t>
            </a:r>
            <a:r>
              <a:rPr lang="en-US" sz="2800" dirty="0" err="1" smtClean="0"/>
              <a:t>asa</a:t>
            </a:r>
            <a:r>
              <a:rPr lang="en-US" sz="2800" dirty="0" smtClean="0"/>
              <a:t>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penuaan</a:t>
            </a:r>
            <a:r>
              <a:rPr lang="en-US" dirty="0" smtClean="0"/>
              <a:t> (</a:t>
            </a:r>
            <a:r>
              <a:rPr lang="en-US" dirty="0" err="1" smtClean="0"/>
              <a:t>keriput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Pigmen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dirty="0" err="1" smtClean="0"/>
              <a:t>uban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endParaRPr lang="en-US" dirty="0" smtClean="0"/>
          </a:p>
          <a:p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Osteoporosis : </a:t>
            </a:r>
            <a:r>
              <a:rPr lang="en-US" dirty="0" err="1" smtClean="0"/>
              <a:t>t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rapuh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kepadatannya</a:t>
            </a:r>
            <a:r>
              <a:rPr lang="en-US" dirty="0" smtClean="0"/>
              <a:t>. Osteoporosis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monepouse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Glukoma</a:t>
            </a:r>
            <a:r>
              <a:rPr lang="en-US" dirty="0" smtClean="0"/>
              <a:t> :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bola </a:t>
            </a:r>
            <a:r>
              <a:rPr lang="en-US" dirty="0" err="1" smtClean="0"/>
              <a:t>mata</a:t>
            </a:r>
            <a:r>
              <a:rPr lang="en-US" dirty="0" smtClean="0"/>
              <a:t>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kebutaan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7391400" cy="6150936"/>
          </a:xfrm>
        </p:spPr>
        <p:txBody>
          <a:bodyPr/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presbikusis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lansiakarena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Artritis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artritis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. </a:t>
            </a:r>
            <a:r>
              <a:rPr lang="en-US" dirty="0" err="1" smtClean="0"/>
              <a:t>Artritis</a:t>
            </a:r>
            <a:r>
              <a:rPr lang="en-US" dirty="0" smtClean="0"/>
              <a:t>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, </a:t>
            </a:r>
            <a:r>
              <a:rPr lang="en-US" dirty="0" err="1" smtClean="0"/>
              <a:t>pinggul</a:t>
            </a:r>
            <a:r>
              <a:rPr lang="en-US" dirty="0" smtClean="0"/>
              <a:t>, </a:t>
            </a:r>
            <a:r>
              <a:rPr lang="en-US" dirty="0" err="1" smtClean="0"/>
              <a:t>lutut</a:t>
            </a:r>
            <a:r>
              <a:rPr lang="en-US" dirty="0" smtClean="0"/>
              <a:t>, </a:t>
            </a:r>
            <a:r>
              <a:rPr lang="en-US" dirty="0" err="1" smtClean="0"/>
              <a:t>pergelangan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 </a:t>
            </a:r>
            <a:r>
              <a:rPr lang="en-US" dirty="0" err="1" smtClean="0"/>
              <a:t>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penuaan</a:t>
            </a:r>
            <a:r>
              <a:rPr lang="en-US" dirty="0" smtClean="0"/>
              <a:t> yang</a:t>
            </a:r>
          </a:p>
          <a:p>
            <a:pPr algn="ctr">
              <a:buNone/>
            </a:pP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A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ingatannya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imajinasi</a:t>
            </a:r>
            <a:r>
              <a:rPr lang="en-US" dirty="0" smtClean="0"/>
              <a:t> </a:t>
            </a:r>
            <a:r>
              <a:rPr lang="en-US" dirty="0" err="1" smtClean="0"/>
              <a:t>mentalnya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/>
              <a:t>Pendidikan</a:t>
            </a:r>
            <a:r>
              <a:rPr lang="en-US" b="1" dirty="0" smtClean="0"/>
              <a:t>,</a:t>
            </a:r>
            <a:r>
              <a:rPr lang="en-US" b="1" dirty="0" smtClean="0"/>
              <a:t> </a:t>
            </a:r>
            <a:r>
              <a:rPr lang="en-US" b="1" dirty="0" err="1" smtClean="0"/>
              <a:t>P</a:t>
            </a:r>
            <a:r>
              <a:rPr lang="en-US" b="1" dirty="0" err="1" smtClean="0"/>
              <a:t>ekerjaan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</a:t>
            </a:r>
            <a:r>
              <a:rPr lang="en-US" b="1" dirty="0" err="1" smtClean="0"/>
              <a:t>esehatan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beranggapan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intelegensi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kognitifnya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273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Kelompok 7</vt:lpstr>
      <vt:lpstr>Psikologi Perkembangan II</vt:lpstr>
      <vt:lpstr>Pembahasan</vt:lpstr>
      <vt:lpstr>Teori Perkembangan</vt:lpstr>
      <vt:lpstr>Perubahan fisik individu pada masa dewasa akhir </vt:lpstr>
      <vt:lpstr>Macam-macam penyakit pada masa dewasa akhir</vt:lpstr>
      <vt:lpstr>Slide 7</vt:lpstr>
      <vt:lpstr>Fungsi kognitif pada masa dewasa  akhir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Perkembangan II</dc:title>
  <dc:creator>Althaf PURPLE</dc:creator>
  <cp:lastModifiedBy>Althaf PURPLE</cp:lastModifiedBy>
  <cp:revision>12</cp:revision>
  <dcterms:created xsi:type="dcterms:W3CDTF">2014-09-29T08:52:16Z</dcterms:created>
  <dcterms:modified xsi:type="dcterms:W3CDTF">2014-09-29T12:05:48Z</dcterms:modified>
</cp:coreProperties>
</file>