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011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300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4393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4393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994843C-40E2-4008-99B3-EE9EF3DEE0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35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D475E-87D7-4015-93C3-143C839F94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20BDEE-BFA2-49AB-9AE2-7CA9E8964B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20474-E91B-4D68-B084-E5E36DB59B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020BC-4B1D-4FF5-9741-16D2C837BA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C15C9-7BDE-4A39-9937-E700228A07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0E8AC-785F-47B4-9FFA-93BA0A6A8F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B4D66-216E-4551-934E-BFE9753AF7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997DD-B475-4053-A2C0-E4F51795C0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33920-9619-40F8-AE04-4BAA2D289E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DE7DB-8F33-4802-8680-85C459BBCC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46A3E-EDBF-49AA-9D79-5B1BCE374D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A2509B-FC0B-4650-9E51-418BB61B7C6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44563"/>
            <a:ext cx="6551613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3975" y="995363"/>
            <a:ext cx="6494463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95363"/>
            <a:ext cx="6551613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58850"/>
            <a:ext cx="6551613" cy="493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87425"/>
            <a:ext cx="6551613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3975" y="987425"/>
            <a:ext cx="6494463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81075"/>
            <a:ext cx="6551613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3975" y="987425"/>
            <a:ext cx="6494463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50913"/>
            <a:ext cx="6553200" cy="49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5563" y="944563"/>
            <a:ext cx="64928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6825" y="952500"/>
            <a:ext cx="66103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3975" y="973138"/>
            <a:ext cx="6494463" cy="491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5563" y="987425"/>
            <a:ext cx="6492875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66788"/>
            <a:ext cx="6551613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5563" y="987425"/>
            <a:ext cx="6492875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73138"/>
            <a:ext cx="6551613" cy="491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5563" y="979488"/>
            <a:ext cx="6492875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1023938"/>
            <a:ext cx="6437313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5563" y="987425"/>
            <a:ext cx="6492875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3975" y="1016000"/>
            <a:ext cx="6494463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5563" y="979488"/>
            <a:ext cx="6492875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22338"/>
            <a:ext cx="6553200" cy="501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81075"/>
            <a:ext cx="6551613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81075"/>
            <a:ext cx="6551613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5563" y="965200"/>
            <a:ext cx="6492875" cy="492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6825" y="981075"/>
            <a:ext cx="66103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6825" y="936625"/>
            <a:ext cx="661035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5563" y="995363"/>
            <a:ext cx="649287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On-screen Show (4:3)</PresentationFormat>
  <Paragraphs>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TUAN</dc:creator>
  <cp:lastModifiedBy>May</cp:lastModifiedBy>
  <cp:revision>6</cp:revision>
  <dcterms:created xsi:type="dcterms:W3CDTF">2007-11-30T12:46:27Z</dcterms:created>
  <dcterms:modified xsi:type="dcterms:W3CDTF">2015-06-16T08:26:03Z</dcterms:modified>
</cp:coreProperties>
</file>