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E2B-216F-479F-9157-367762C08112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9B7C-2C50-4FB5-A6CD-52A40FE4C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E2B-216F-479F-9157-367762C08112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9B7C-2C50-4FB5-A6CD-52A40FE4C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E2B-216F-479F-9157-367762C08112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9B7C-2C50-4FB5-A6CD-52A40FE4C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E2B-216F-479F-9157-367762C08112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9B7C-2C50-4FB5-A6CD-52A40FE4C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E2B-216F-479F-9157-367762C08112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9B7C-2C50-4FB5-A6CD-52A40FE4C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E2B-216F-479F-9157-367762C08112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9B7C-2C50-4FB5-A6CD-52A40FE4C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E2B-216F-479F-9157-367762C08112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9B7C-2C50-4FB5-A6CD-52A40FE4C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E2B-216F-479F-9157-367762C08112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9B7C-2C50-4FB5-A6CD-52A40FE4C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E2B-216F-479F-9157-367762C08112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9B7C-2C50-4FB5-A6CD-52A40FE4C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E2B-216F-479F-9157-367762C08112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9B7C-2C50-4FB5-A6CD-52A40FE4C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E2B-216F-479F-9157-367762C08112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9B7C-2C50-4FB5-A6CD-52A40FE4C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FFE2B-216F-479F-9157-367762C08112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49B7C-2C50-4FB5-A6CD-52A40FE4C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Pengambilan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Keputusan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 contrast="19000"/>
          </a:blip>
          <a:srcRect/>
          <a:stretch>
            <a:fillRect t="-4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Brainstorming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Osborn (1957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Taylor,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peplau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sears 2009)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mengemukakan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ketimbang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individual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menciptakan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ide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solusi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Begitu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pengambilan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keputusan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menimbulkan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ide-ide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kreatif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ide-ide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Brainstorming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sebanyak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sebisa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secepat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ide-ide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mengemukakan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ide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tanpa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menilai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salahnya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 contrast="36000"/>
          </a:blip>
          <a:srcRect/>
          <a:stretch>
            <a:fillRect l="-26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brainstorming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osborn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Mengesampingkan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kritik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evaluasi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negatif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disimpan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terlebih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dahulu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Bebas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mengemukakan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saran,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semakin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liar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idenya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semakin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mudah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menjinakan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ide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daripada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ide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Mengharapkan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kuantitas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semakin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ide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semakin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kemungkinan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diterima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kombinasi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perbaikan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memberi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saran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ide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anda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mengusulkan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agar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ide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diubah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dipadupadankan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 contrast="16000"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latin typeface="Algerian" pitchFamily="82" charset="0"/>
                <a:cs typeface="Times New Roman" pitchFamily="18" charset="0"/>
              </a:rPr>
              <a:t>Bahaya</a:t>
            </a:r>
            <a:r>
              <a:rPr lang="en-US" sz="3600" dirty="0" smtClean="0">
                <a:latin typeface="Algerian" pitchFamily="82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lgerian" pitchFamily="82" charset="0"/>
                <a:cs typeface="Times New Roman" pitchFamily="18" charset="0"/>
              </a:rPr>
              <a:t>potensial</a:t>
            </a:r>
            <a:r>
              <a:rPr lang="en-US" sz="3600" dirty="0" smtClean="0">
                <a:latin typeface="Algerian" pitchFamily="82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lgerian" pitchFamily="82" charset="0"/>
                <a:cs typeface="Times New Roman" pitchFamily="18" charset="0"/>
              </a:rPr>
              <a:t>pengambilan</a:t>
            </a:r>
            <a:r>
              <a:rPr lang="en-US" sz="3600" dirty="0" smtClean="0">
                <a:latin typeface="Algerian" pitchFamily="82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lgerian" pitchFamily="82" charset="0"/>
                <a:cs typeface="Times New Roman" pitchFamily="18" charset="0"/>
              </a:rPr>
              <a:t>keputusan</a:t>
            </a:r>
            <a:r>
              <a:rPr lang="en-US" sz="3600" dirty="0" smtClean="0">
                <a:latin typeface="Algerian" pitchFamily="82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lgerian" pitchFamily="82" charset="0"/>
                <a:cs typeface="Times New Roman" pitchFamily="18" charset="0"/>
              </a:rPr>
              <a:t>kelompok</a:t>
            </a:r>
            <a:endParaRPr lang="en-US" sz="3600" dirty="0"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Kelompok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(groupthink)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berfikir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kohesif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kesepakatan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konsensus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mengurangi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motivasi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keputusan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kohesif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menutup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opini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melemahkan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pengambilan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keputusan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dihadang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agar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keputusan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tetap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terlindungi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>
              <a:buNone/>
            </a:pP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mengemukakan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saran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mengatasi</a:t>
            </a:r>
            <a:r>
              <a:rPr lang="en-US" sz="2400" dirty="0" smtClean="0"/>
              <a:t> </a:t>
            </a:r>
            <a:r>
              <a:rPr lang="en-US" sz="2400" dirty="0" err="1" smtClean="0"/>
              <a:t>pikiran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memperkuat</a:t>
            </a:r>
            <a:r>
              <a:rPr lang="en-US" sz="2400" dirty="0" smtClean="0"/>
              <a:t> </a:t>
            </a:r>
            <a:r>
              <a:rPr lang="en-US" sz="2400" dirty="0" err="1" smtClean="0"/>
              <a:t>efektivitas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pembuatan</a:t>
            </a:r>
            <a:r>
              <a:rPr lang="en-US" sz="2400" dirty="0" smtClean="0"/>
              <a:t> </a:t>
            </a:r>
            <a:r>
              <a:rPr lang="en-US" sz="2400" dirty="0" err="1" smtClean="0"/>
              <a:t>keputusan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Pemimpin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mendorong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anggota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mengemukakan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keberatanya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meragukan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usulan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keputusanya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Pemimpin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berpihak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sejak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diskusi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menyatakan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preferensi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harapanya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anggota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mengajukan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gagasan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gagasanya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dibagi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sub-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subkomite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mendiskusikan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isu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bebas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berkumpul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rapat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setidaknya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diberi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berperan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penyanggah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(devil advocate)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ide-ide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 contrast="12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054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Aharoni" pitchFamily="2" charset="-79"/>
                <a:cs typeface="Aharoni" pitchFamily="2" charset="-79"/>
              </a:rPr>
              <a:t>  BEFORE</a:t>
            </a:r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                    AFTER</a:t>
            </a:r>
            <a:endParaRPr lang="en-U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178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  <a:t>MICHAEL JACKSON</a:t>
            </a:r>
            <a:endParaRPr lang="en-US" sz="54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Metamorfosa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Jacko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Content Placeholder 3" descr="michael-jackson-as-a-chil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981200"/>
            <a:ext cx="3263228" cy="2971800"/>
          </a:xfrm>
        </p:spPr>
      </p:pic>
      <p:sp>
        <p:nvSpPr>
          <p:cNvPr id="8" name="Rectangle 7"/>
          <p:cNvSpPr/>
          <p:nvPr/>
        </p:nvSpPr>
        <p:spPr>
          <a:xfrm>
            <a:off x="3886200" y="3429000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1971</a:t>
            </a:r>
            <a:br>
              <a:rPr lang="en-US" b="1" dirty="0" smtClean="0"/>
            </a:br>
            <a:r>
              <a:rPr lang="en-US" b="1" dirty="0" smtClean="0"/>
              <a:t>12 </a:t>
            </a:r>
            <a:r>
              <a:rPr lang="en-US" b="1" dirty="0" err="1" smtClean="0"/>
              <a:t>Tahun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Penampilan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Michael Jackson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bocah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hitam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lain.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boleh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bocah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hitam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imut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NEXT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Content Placeholder 3" descr="69235_majkl-dzhekson_or_michael-jackson_1600x1200_(www.GdeFon.ru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905000"/>
            <a:ext cx="3740675" cy="3304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67200" y="1981200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1983</a:t>
            </a:r>
            <a:br>
              <a:rPr lang="en-US" b="1" dirty="0" smtClean="0"/>
            </a:br>
            <a:r>
              <a:rPr lang="en-US" b="1" dirty="0" smtClean="0"/>
              <a:t>24 </a:t>
            </a:r>
            <a:r>
              <a:rPr lang="en-US" b="1" dirty="0" err="1" smtClean="0"/>
              <a:t>tahun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penampilan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Michael Jackson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puncak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popularitas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merilis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album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spektakuler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"Thriller".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Hidung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mengecil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mancung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bibir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menipis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dagu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mengecil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kulit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NEXT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Content Placeholder 3" descr="Michael-Jackson-38211-1-40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1676400"/>
            <a:ext cx="2971800" cy="2971800"/>
          </a:xfrm>
        </p:spPr>
      </p:pic>
      <p:sp>
        <p:nvSpPr>
          <p:cNvPr id="6" name="Rectangle 5"/>
          <p:cNvSpPr/>
          <p:nvPr/>
        </p:nvSpPr>
        <p:spPr>
          <a:xfrm>
            <a:off x="3962400" y="220980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1990</a:t>
            </a:r>
            <a:br>
              <a:rPr lang="en-US" b="1" dirty="0" smtClean="0"/>
            </a:br>
            <a:r>
              <a:rPr lang="en-US" b="1" dirty="0" smtClean="0"/>
              <a:t>31 </a:t>
            </a:r>
            <a:r>
              <a:rPr lang="en-US" b="1" dirty="0" err="1" smtClean="0"/>
              <a:t>tahun</a:t>
            </a:r>
            <a:endParaRPr lang="en-US" b="1" dirty="0" smtClean="0"/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Kulitnya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benar-benar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kulit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putih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Bibirnya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semakin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kecil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tipis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Hidungnya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diubah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semakin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kecil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runcing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Wajah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Michael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berubah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total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pemuda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kulit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hitam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pemuda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wajahnya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perempuan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dirty="0" err="1" smtClean="0">
                <a:latin typeface="Algerian" pitchFamily="82" charset="0"/>
              </a:rPr>
              <a:t>Nama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latin typeface="Algerian" pitchFamily="82" charset="0"/>
              </a:rPr>
              <a:t>Kelompok</a:t>
            </a:r>
            <a:r>
              <a:rPr lang="en-US" dirty="0" smtClean="0">
                <a:latin typeface="Algerian" pitchFamily="82" charset="0"/>
              </a:rPr>
              <a:t> :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Ryan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Ramadhan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(2011-71-004)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Fristy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Monica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Putri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(2011-71-080)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Septiano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Azhari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(2011-71-040)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04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Pengambilan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latin typeface="Algerian" pitchFamily="82" charset="0"/>
              </a:rPr>
              <a:t>Keputusan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Kozeielecki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(1981),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pengambilan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preseptif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deskriptif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menitikberatkan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upayanya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menetapkan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keseimbangan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digapai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solusi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yang optimal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pengambilan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keputusan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 bright="-9000" contrast="21000"/>
          </a:blip>
          <a:srcRect/>
          <a:stretch>
            <a:fillRect l="2000" t="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Greeberg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Baron (2000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Dewi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2006),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mendefinisikan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pengambilan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keputusan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pilihan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Kinicki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Kreitner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(2003),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mendefinisikan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pengambilan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keputusan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mengidentifikasi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memilih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solusi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mengarah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diinginkan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Intisari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pengambilan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keputusan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harapan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terciptanya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 bright="-1000" contrast="-3000"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latin typeface="Algerian" pitchFamily="82" charset="0"/>
                <a:cs typeface="Times New Roman" pitchFamily="18" charset="0"/>
              </a:rPr>
              <a:t>Pengambilan</a:t>
            </a:r>
            <a:r>
              <a:rPr lang="en-US" sz="3600" b="1" dirty="0" smtClean="0">
                <a:latin typeface="Algerian" pitchFamily="8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Algerian" pitchFamily="82" charset="0"/>
                <a:cs typeface="Times New Roman" pitchFamily="18" charset="0"/>
              </a:rPr>
              <a:t>keputusan</a:t>
            </a:r>
            <a:r>
              <a:rPr lang="en-US" sz="3600" b="1" dirty="0" smtClean="0">
                <a:latin typeface="Algerian" pitchFamily="8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Algerian" pitchFamily="82" charset="0"/>
                <a:cs typeface="Times New Roman" pitchFamily="18" charset="0"/>
              </a:rPr>
              <a:t>pada</a:t>
            </a:r>
            <a:r>
              <a:rPr lang="en-US" sz="3600" b="1" dirty="0" smtClean="0">
                <a:latin typeface="Algerian" pitchFamily="8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Algerian" pitchFamily="82" charset="0"/>
                <a:cs typeface="Times New Roman" pitchFamily="18" charset="0"/>
              </a:rPr>
              <a:t>individu</a:t>
            </a:r>
            <a:endParaRPr lang="en-US" sz="3600" b="1" dirty="0"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38600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filosof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asal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Prancis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Jean-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paul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Satre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mengatakan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makhluk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berkesadaran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dikutuk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bebas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Kutukan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kebebasan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menempatkan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makhluk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jalanya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sendiri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bertanggung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jawab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segala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sesuatu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kelak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dikemudian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hari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lgerian" pitchFamily="82" charset="0"/>
              </a:rPr>
              <a:t>Gaya </a:t>
            </a:r>
            <a:r>
              <a:rPr lang="en-US" sz="3600" dirty="0" err="1" smtClean="0">
                <a:latin typeface="Algerian" pitchFamily="82" charset="0"/>
              </a:rPr>
              <a:t>pengambilan</a:t>
            </a:r>
            <a:r>
              <a:rPr lang="en-US" sz="3600" dirty="0" smtClean="0">
                <a:latin typeface="Algerian" pitchFamily="82" charset="0"/>
              </a:rPr>
              <a:t> </a:t>
            </a:r>
            <a:r>
              <a:rPr lang="en-US" sz="3600" dirty="0" err="1" smtClean="0">
                <a:latin typeface="Algerian" pitchFamily="82" charset="0"/>
              </a:rPr>
              <a:t>keputusan</a:t>
            </a:r>
            <a:r>
              <a:rPr lang="en-US" sz="3600" dirty="0" smtClean="0">
                <a:latin typeface="Algerian" pitchFamily="82" charset="0"/>
              </a:rPr>
              <a:t> </a:t>
            </a:r>
            <a:r>
              <a:rPr lang="en-US" sz="3600" dirty="0" err="1" smtClean="0">
                <a:latin typeface="Algerian" pitchFamily="82" charset="0"/>
              </a:rPr>
              <a:t>pada</a:t>
            </a:r>
            <a:r>
              <a:rPr lang="en-US" sz="3600" dirty="0" smtClean="0">
                <a:latin typeface="Algerian" pitchFamily="82" charset="0"/>
              </a:rPr>
              <a:t> </a:t>
            </a:r>
            <a:r>
              <a:rPr lang="en-US" sz="3600" dirty="0" err="1" smtClean="0">
                <a:latin typeface="Algerian" pitchFamily="82" charset="0"/>
              </a:rPr>
              <a:t>individu</a:t>
            </a:r>
            <a:endParaRPr lang="en-US" sz="3600" dirty="0">
              <a:latin typeface="Algerian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6670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Analistis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1800" dirty="0" err="1" smtClean="0"/>
                        <a:t>Menyukai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pemecahan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masalah</a:t>
                      </a:r>
                      <a:endParaRPr lang="en-US" sz="1800" dirty="0" smtClean="0"/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1800" dirty="0" err="1" smtClean="0"/>
                        <a:t>Menginginkan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jawaban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terbaik</a:t>
                      </a:r>
                      <a:endParaRPr lang="en-US" sz="1800" dirty="0" smtClean="0"/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1800" dirty="0" err="1" smtClean="0"/>
                        <a:t>Menginginkan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kontrol</a:t>
                      </a:r>
                      <a:endParaRPr lang="en-US" sz="1800" dirty="0" smtClean="0"/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1800" dirty="0" err="1" smtClean="0"/>
                        <a:t>Menyukai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keragaman</a:t>
                      </a:r>
                      <a:endParaRPr lang="en-US" sz="1800" dirty="0" smtClean="0"/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1800" dirty="0" err="1" smtClean="0"/>
                        <a:t>Inovatif</a:t>
                      </a:r>
                      <a:endParaRPr lang="en-US" sz="1800" dirty="0" smtClean="0"/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1800" dirty="0" err="1" smtClean="0"/>
                        <a:t>Melakukan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analisis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secara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hati-hati</a:t>
                      </a:r>
                      <a:endParaRPr lang="en-US" sz="1800" baseline="0" dirty="0" smtClean="0"/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1800" baseline="0" dirty="0" err="1" smtClean="0"/>
                        <a:t>Menginginkan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tantangan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Konseptual</a:t>
                      </a:r>
                      <a:endParaRPr lang="en-US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err="1" smtClean="0"/>
                        <a:t>Orientasi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terhadap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prestasi</a:t>
                      </a:r>
                      <a:endParaRPr lang="en-US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err="1" smtClean="0"/>
                        <a:t>Berwawasan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luas</a:t>
                      </a:r>
                      <a:endParaRPr lang="en-US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err="1" smtClean="0"/>
                        <a:t>Kreatif</a:t>
                      </a:r>
                      <a:endParaRPr lang="en-US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err="1" smtClean="0"/>
                        <a:t>Berorientasi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masa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depan</a:t>
                      </a:r>
                      <a:endParaRPr lang="en-US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err="1" smtClean="0"/>
                        <a:t>Memberikan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ide-ide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baru</a:t>
                      </a:r>
                      <a:endParaRPr lang="en-US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err="1" smtClean="0"/>
                        <a:t>Independen</a:t>
                      </a:r>
                      <a:endParaRPr lang="en-US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err="1" smtClean="0"/>
                        <a:t>Menginginkan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pengakuan</a:t>
                      </a:r>
                      <a:endParaRPr lang="en-US" dirty="0"/>
                    </a:p>
                  </a:txBody>
                  <a:tcPr/>
                </a:tc>
              </a:tr>
              <a:tr h="24384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Direktif</a:t>
                      </a:r>
                      <a:endParaRPr lang="en-US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err="1" smtClean="0"/>
                        <a:t>Mengharapkan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Hasil</a:t>
                      </a:r>
                      <a:endParaRPr lang="en-US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err="1" smtClean="0"/>
                        <a:t>Agresif</a:t>
                      </a:r>
                      <a:endParaRPr lang="en-US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err="1" smtClean="0"/>
                        <a:t>Bertindak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cepat</a:t>
                      </a:r>
                      <a:endParaRPr lang="en-US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err="1" smtClean="0"/>
                        <a:t>Menggunakan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aturan</a:t>
                      </a:r>
                      <a:endParaRPr lang="en-US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err="1" smtClean="0"/>
                        <a:t>Memiliki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kemampuan</a:t>
                      </a:r>
                      <a:r>
                        <a:rPr lang="en-US" dirty="0" smtClean="0"/>
                        <a:t> verbal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err="1" smtClean="0"/>
                        <a:t>Kebutuhan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kekuasaan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dirty="0" smtClean="0"/>
                        <a:t>Behavioral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err="1" smtClean="0"/>
                        <a:t>Bersikap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suportif</a:t>
                      </a:r>
                      <a:endParaRPr lang="en-US" baseline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err="1" smtClean="0"/>
                        <a:t>Empati</a:t>
                      </a:r>
                      <a:endParaRPr lang="en-US" baseline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err="1" smtClean="0"/>
                        <a:t>Mudah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berkomunikasi</a:t>
                      </a:r>
                      <a:endParaRPr lang="en-US" baseline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err="1" smtClean="0"/>
                        <a:t>Menyukai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pertemuan</a:t>
                      </a:r>
                      <a:endParaRPr lang="en-US" baseline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err="1" smtClean="0"/>
                        <a:t>Menggunakan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persuasi</a:t>
                      </a:r>
                      <a:endParaRPr lang="en-US" baseline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err="1" smtClean="0"/>
                        <a:t>Menggunakan</a:t>
                      </a:r>
                      <a:r>
                        <a:rPr lang="en-US" baseline="0" dirty="0" smtClean="0"/>
                        <a:t> data yang </a:t>
                      </a:r>
                      <a:r>
                        <a:rPr lang="en-US" baseline="0" dirty="0" err="1" smtClean="0"/>
                        <a:t>terbatas</a:t>
                      </a:r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latin typeface="Algerian" pitchFamily="82" charset="0"/>
                <a:cs typeface="Times New Roman" pitchFamily="18" charset="0"/>
              </a:rPr>
              <a:t>Presepsi</a:t>
            </a:r>
            <a:r>
              <a:rPr lang="en-US" sz="3600" dirty="0" smtClean="0">
                <a:latin typeface="Algerian" pitchFamily="82" charset="0"/>
                <a:cs typeface="Times New Roman" pitchFamily="18" charset="0"/>
              </a:rPr>
              <a:t> Dan </a:t>
            </a:r>
            <a:r>
              <a:rPr lang="en-US" sz="3600" dirty="0" err="1" smtClean="0">
                <a:latin typeface="Algerian" pitchFamily="82" charset="0"/>
                <a:cs typeface="Times New Roman" pitchFamily="18" charset="0"/>
              </a:rPr>
              <a:t>Pengambilan</a:t>
            </a:r>
            <a:r>
              <a:rPr lang="en-US" sz="3600" dirty="0" smtClean="0">
                <a:latin typeface="Algerian" pitchFamily="82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lgerian" pitchFamily="82" charset="0"/>
                <a:cs typeface="Times New Roman" pitchFamily="18" charset="0"/>
              </a:rPr>
              <a:t>Keputusan</a:t>
            </a:r>
            <a:endParaRPr lang="en-US" sz="3600" dirty="0"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Rowe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Boulgarides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(1992),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Presepsi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dikatakan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gerbang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masuknya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situasi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Disini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persepsi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filter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tanda-tanda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dianggap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kenyataanya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diperoleh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persepsi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situasi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bias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 contrast="37000"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fakta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situasi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objektif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realitas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individual yang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subjektif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bias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persepsi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mempengaruhi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interpretasi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reaksi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situasi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akhirnya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membedakan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gaya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lainya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mengambil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keputusan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t="-10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latin typeface="Algerian" pitchFamily="82" charset="0"/>
              </a:rPr>
              <a:t>Pengambilan</a:t>
            </a:r>
            <a:r>
              <a:rPr lang="en-US" sz="3600" dirty="0" smtClean="0">
                <a:latin typeface="Algerian" pitchFamily="82" charset="0"/>
              </a:rPr>
              <a:t> </a:t>
            </a:r>
            <a:r>
              <a:rPr lang="en-US" sz="3600" dirty="0" err="1" smtClean="0">
                <a:latin typeface="Algerian" pitchFamily="82" charset="0"/>
              </a:rPr>
              <a:t>Keputusan</a:t>
            </a:r>
            <a:r>
              <a:rPr lang="en-US" sz="3600" dirty="0" smtClean="0">
                <a:latin typeface="Algerian" pitchFamily="82" charset="0"/>
              </a:rPr>
              <a:t> </a:t>
            </a:r>
            <a:r>
              <a:rPr lang="en-US" sz="3600" dirty="0" err="1" smtClean="0">
                <a:latin typeface="Algerian" pitchFamily="82" charset="0"/>
              </a:rPr>
              <a:t>di</a:t>
            </a:r>
            <a:r>
              <a:rPr lang="en-US" sz="3600" dirty="0" smtClean="0">
                <a:latin typeface="Algerian" pitchFamily="82" charset="0"/>
              </a:rPr>
              <a:t> </a:t>
            </a:r>
            <a:r>
              <a:rPr lang="en-US" sz="3600" dirty="0" err="1" smtClean="0">
                <a:latin typeface="Algerian" pitchFamily="82" charset="0"/>
              </a:rPr>
              <a:t>Dalam</a:t>
            </a:r>
            <a:r>
              <a:rPr lang="en-US" sz="3600" dirty="0" smtClean="0">
                <a:latin typeface="Algerian" pitchFamily="82" charset="0"/>
              </a:rPr>
              <a:t> </a:t>
            </a:r>
            <a:r>
              <a:rPr lang="en-US" sz="3600" dirty="0" err="1" smtClean="0">
                <a:latin typeface="Algerian" pitchFamily="82" charset="0"/>
              </a:rPr>
              <a:t>Kelompok</a:t>
            </a:r>
            <a:endParaRPr lang="en-US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sehari-hari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terikat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keputusan-keputusan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bisnis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terlibat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pengambilan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keputusanpun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keseharianya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ikut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dipengaruhi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keputusan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ditetapkan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lgerian" pitchFamily="82" charset="0"/>
                <a:cs typeface="Times New Roman" pitchFamily="18" charset="0"/>
              </a:rPr>
              <a:t>Model </a:t>
            </a:r>
            <a:r>
              <a:rPr lang="en-US" sz="3600" dirty="0" err="1" smtClean="0">
                <a:latin typeface="Algerian" pitchFamily="82" charset="0"/>
                <a:cs typeface="Times New Roman" pitchFamily="18" charset="0"/>
              </a:rPr>
              <a:t>aturan</a:t>
            </a:r>
            <a:r>
              <a:rPr lang="en-US" sz="3600" dirty="0" smtClean="0">
                <a:latin typeface="Algerian" pitchFamily="82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lgerian" pitchFamily="82" charset="0"/>
                <a:cs typeface="Times New Roman" pitchFamily="18" charset="0"/>
              </a:rPr>
              <a:t>pengambilan</a:t>
            </a:r>
            <a:r>
              <a:rPr lang="en-US" sz="3600" dirty="0" smtClean="0">
                <a:latin typeface="Algerian" pitchFamily="82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lgerian" pitchFamily="82" charset="0"/>
                <a:cs typeface="Times New Roman" pitchFamily="18" charset="0"/>
              </a:rPr>
              <a:t>keputusan</a:t>
            </a:r>
            <a:r>
              <a:rPr lang="en-US" sz="3600" dirty="0" smtClean="0">
                <a:latin typeface="Algerian" pitchFamily="82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Algerian" pitchFamily="82" charset="0"/>
                <a:cs typeface="Times New Roman" pitchFamily="18" charset="0"/>
              </a:rPr>
              <a:t>kelompompok</a:t>
            </a:r>
            <a:endParaRPr lang="en-US" sz="3600" dirty="0"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Unanamity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diskusi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berfungsi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menekan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deviant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konform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Majority wins: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Diskusi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berfungsi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menguatkan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posisi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mayoritas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posisi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Truth wins: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diskusi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memunculkan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posisi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dianggap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Two-thirds majority: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keputusan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tercapai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mayoritas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pertiga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First shift: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mengambil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keputusan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konsisten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opini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pertama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kali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dikemukakan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anggota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(Hogg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Vaughan, 2002)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544</Words>
  <Application>Microsoft Office PowerPoint</Application>
  <PresentationFormat>On-screen Show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Pengambilan Keputusan</vt:lpstr>
      <vt:lpstr>Pengambilan Keputusan</vt:lpstr>
      <vt:lpstr>Cont’d</vt:lpstr>
      <vt:lpstr>Pengambilan keputusan pada individu</vt:lpstr>
      <vt:lpstr>Gaya pengambilan keputusan pada individu</vt:lpstr>
      <vt:lpstr>Presepsi Dan Pengambilan Keputusan</vt:lpstr>
      <vt:lpstr>Cont’d</vt:lpstr>
      <vt:lpstr>Pengambilan Keputusan di Dalam Kelompok</vt:lpstr>
      <vt:lpstr>Model aturan pengambilan keputusan kelompompok</vt:lpstr>
      <vt:lpstr>Brainstorming</vt:lpstr>
      <vt:lpstr>Cont’d</vt:lpstr>
      <vt:lpstr>Bahaya potensial pengambilan keputusan kelompok</vt:lpstr>
      <vt:lpstr>PowerPoint Presentation</vt:lpstr>
      <vt:lpstr>  BEFORE                     AFTER</vt:lpstr>
      <vt:lpstr>Metamorfosa Jacko</vt:lpstr>
      <vt:lpstr>NEXT</vt:lpstr>
      <vt:lpstr>NEXT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Pengambilan Keputusan</dc:title>
  <dc:creator>wasino</dc:creator>
  <cp:lastModifiedBy>user</cp:lastModifiedBy>
  <cp:revision>40</cp:revision>
  <dcterms:created xsi:type="dcterms:W3CDTF">2012-12-16T03:51:10Z</dcterms:created>
  <dcterms:modified xsi:type="dcterms:W3CDTF">2013-01-31T16:19:17Z</dcterms:modified>
</cp:coreProperties>
</file>