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4" r:id="rId4"/>
    <p:sldId id="288" r:id="rId5"/>
    <p:sldId id="264" r:id="rId6"/>
    <p:sldId id="281" r:id="rId7"/>
    <p:sldId id="277" r:id="rId8"/>
    <p:sldId id="287" r:id="rId9"/>
    <p:sldId id="278" r:id="rId10"/>
    <p:sldId id="286" r:id="rId11"/>
    <p:sldId id="285" r:id="rId12"/>
    <p:sldId id="283" r:id="rId13"/>
    <p:sldId id="28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787546C1-DD5C-4D6E-BFDD-D95A52E781AD}">
      <dgm:prSet phldrT="[Text]"/>
      <dgm:spPr>
        <a:solidFill>
          <a:srgbClr val="92D050"/>
        </a:solidFill>
      </dgm:spPr>
      <dgm:t>
        <a:bodyPr/>
        <a:lstStyle>
          <a:extLst/>
        </a:lstStyle>
        <a:p>
          <a:r>
            <a:rPr lang="id-ID" dirty="0" smtClean="0"/>
            <a:t>Persepsi sosial</a:t>
          </a:r>
          <a:endParaRPr lang="en-US" dirty="0"/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AC5265C1-0BAB-4984-A634-E4518A8EC253}">
      <dgm:prSet phldrT="[Text]"/>
      <dgm:spPr>
        <a:solidFill>
          <a:schemeClr val="accent3">
            <a:lumMod val="50000"/>
          </a:schemeClr>
        </a:solidFill>
      </dgm:spPr>
      <dgm:t>
        <a:bodyPr/>
        <a:lstStyle>
          <a:extLst/>
        </a:lstStyle>
        <a:p>
          <a:r>
            <a:rPr lang="id-ID" dirty="0" smtClean="0"/>
            <a:t>Pengaruh Sosial</a:t>
          </a:r>
          <a:endParaRPr lang="en-US" dirty="0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en-US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en-US"/>
        </a:p>
      </dgm:t>
    </dgm:pt>
    <dgm:pt modelId="{F50BDB3E-817D-4A89-9D71-D9E0B029567B}">
      <dgm:prSet phldrT="[Text]"/>
      <dgm:spPr>
        <a:solidFill>
          <a:srgbClr val="7030A0"/>
        </a:solidFill>
      </dgm:spPr>
      <dgm:t>
        <a:bodyPr/>
        <a:lstStyle>
          <a:extLst/>
        </a:lstStyle>
        <a:p>
          <a:r>
            <a:rPr lang="id-ID" dirty="0" smtClean="0"/>
            <a:t>Agresi</a:t>
          </a:r>
          <a:endParaRPr lang="en-US" dirty="0"/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en-US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en-US"/>
        </a:p>
      </dgm:t>
    </dgm:pt>
    <dgm:pt modelId="{ECBD6B98-1CBE-4BAA-AB77-4873C9DB1799}">
      <dgm:prSet phldrT="[Text]"/>
      <dgm:spPr>
        <a:solidFill>
          <a:srgbClr val="0070C0"/>
        </a:solidFill>
      </dgm:spPr>
      <dgm:t>
        <a:bodyPr/>
        <a:lstStyle>
          <a:extLst/>
        </a:lstStyle>
        <a:p>
          <a:r>
            <a:rPr lang="id-ID" dirty="0" smtClean="0"/>
            <a:t>Prasangka</a:t>
          </a:r>
          <a:endParaRPr lang="en-US" dirty="0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en-US"/>
        </a:p>
      </dgm:t>
    </dgm:pt>
    <dgm:pt modelId="{F4F466C7-208D-4B4A-A865-9D82D8E9F892}" type="pres">
      <dgm:prSet presAssocID="{787546C1-DD5C-4D6E-BFDD-D95A52E781AD}" presName="parentLeftMargin" presStyleLbl="node1" presStyleIdx="0" presStyleCnt="4"/>
      <dgm:spPr/>
      <dgm:t>
        <a:bodyPr/>
        <a:lstStyle>
          <a:extLst/>
        </a:lstStyle>
        <a:p>
          <a:endParaRPr lang="en-US"/>
        </a:p>
      </dgm:t>
    </dgm:pt>
    <dgm:pt modelId="{8BC4E78D-0D98-4ED2-B23A-71FEC19A6436}" type="pres">
      <dgm:prSet presAssocID="{787546C1-DD5C-4D6E-BFDD-D95A52E781AD}" presName="parentText" presStyleLbl="node1" presStyleIdx="0" presStyleCnt="4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EBA8CF1F-3B4A-4B6A-8877-CB03CDDAB1E9}" type="pres">
      <dgm:prSet presAssocID="{787546C1-DD5C-4D6E-BFDD-D95A52E781AD}" presName="childText" presStyleLbl="alignAcc1" presStyleIdx="0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en-US"/>
        </a:p>
      </dgm:t>
    </dgm:pt>
    <dgm:pt modelId="{06B5F591-72E0-4CFF-9799-36D4050BD51D}" type="pres">
      <dgm:prSet presAssocID="{AC5265C1-0BAB-4984-A634-E4518A8EC253}" presName="parentLeftMargin" presStyleLbl="node1" presStyleIdx="0" presStyleCnt="4"/>
      <dgm:spPr/>
      <dgm:t>
        <a:bodyPr/>
        <a:lstStyle>
          <a:extLst/>
        </a:lstStyle>
        <a:p>
          <a:endParaRPr lang="en-US"/>
        </a:p>
      </dgm:t>
    </dgm:pt>
    <dgm:pt modelId="{12E5634D-BCAA-48AB-BADB-754A15E9B7AC}" type="pres">
      <dgm:prSet presAssocID="{AC5265C1-0BAB-4984-A634-E4518A8EC253}" presName="parentText" presStyleLbl="node1" presStyleIdx="1" presStyleCnt="4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51228DB3-E7D4-486B-A0C1-9A59D129891F}" type="pres">
      <dgm:prSet presAssocID="{AC5265C1-0BAB-4984-A634-E4518A8EC253}" presName="childText" presStyleLbl="alignAcc1" presStyleIdx="1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en-US"/>
        </a:p>
      </dgm:t>
    </dgm:pt>
    <dgm:pt modelId="{63AA2D3F-331D-492F-82D5-8A2B6C78BAAD}" type="pres">
      <dgm:prSet presAssocID="{F50BDB3E-817D-4A89-9D71-D9E0B029567B}" presName="parentLeftMargin" presStyleLbl="node1" presStyleIdx="1" presStyleCnt="4"/>
      <dgm:spPr/>
      <dgm:t>
        <a:bodyPr/>
        <a:lstStyle>
          <a:extLst/>
        </a:lstStyle>
        <a:p>
          <a:endParaRPr lang="en-US"/>
        </a:p>
      </dgm:t>
    </dgm:pt>
    <dgm:pt modelId="{2CFD44AC-C5B0-407B-B2EE-07415AFE4DC4}" type="pres">
      <dgm:prSet presAssocID="{F50BDB3E-817D-4A89-9D71-D9E0B029567B}" presName="parentText" presStyleLbl="node1" presStyleIdx="2" presStyleCnt="4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2DB5D132-AB90-49A4-A479-F0988A86E33E}" type="pres">
      <dgm:prSet presAssocID="{F50BDB3E-817D-4A89-9D71-D9E0B029567B}" presName="childText" presStyleLbl="alignAcc1" presStyleIdx="2" presStyleCnt="4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en-US"/>
        </a:p>
      </dgm:t>
    </dgm:pt>
    <dgm:pt modelId="{CA895514-6C23-43E3-A15C-728A9EC10843}" type="pres">
      <dgm:prSet presAssocID="{ECBD6B98-1CBE-4BAA-AB77-4873C9DB1799}" presName="parentLeftMargin" presStyleLbl="node1" presStyleIdx="2" presStyleCnt="4"/>
      <dgm:spPr/>
      <dgm:t>
        <a:bodyPr/>
        <a:lstStyle>
          <a:extLst/>
        </a:lstStyle>
        <a:p>
          <a:endParaRPr lang="en-US"/>
        </a:p>
      </dgm:t>
    </dgm:pt>
    <dgm:pt modelId="{D2A5797B-20EE-4298-BA50-C968CEE241D4}" type="pres">
      <dgm:prSet presAssocID="{ECBD6B98-1CBE-4BAA-AB77-4873C9DB1799}" presName="parentText" presStyleLbl="node1" presStyleIdx="3" presStyleCnt="4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56015E43-931D-4CAD-85C0-E9EB84437182}" type="pres">
      <dgm:prSet presAssocID="{ECBD6B98-1CBE-4BAA-AB77-4873C9DB1799}" presName="childText" presStyleLbl="alignAcc1" presStyleIdx="3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</dgm:ptLst>
  <dgm:cxnLst>
    <dgm:cxn modelId="{7BE48F06-505A-4F51-BA61-409D1FF34502}" srcId="{8554BDF9-8515-4677-9942-0171F000F8EB}" destId="{ECBD6B98-1CBE-4BAA-AB77-4873C9DB1799}" srcOrd="3" destOrd="0" parTransId="{A8E7F406-AFD8-48D2-8D82-E8A1F17391BF}" sibTransId="{CF18F627-55D0-4D75-84BC-9F6776290819}"/>
    <dgm:cxn modelId="{40D57A50-C186-436B-BADB-DCAE069F4434}" type="presOf" srcId="{ECBD6B98-1CBE-4BAA-AB77-4873C9DB1799}" destId="{CA895514-6C23-43E3-A15C-728A9EC10843}" srcOrd="0" destOrd="0" presId="urn:microsoft.com/office/officeart/2005/8/layout/list1#1"/>
    <dgm:cxn modelId="{C2817FC9-88FF-408E-BFD0-2B10EAB752A0}" type="presOf" srcId="{F50BDB3E-817D-4A89-9D71-D9E0B029567B}" destId="{63AA2D3F-331D-492F-82D5-8A2B6C78BAAD}" srcOrd="0" destOrd="0" presId="urn:microsoft.com/office/officeart/2005/8/layout/list1#1"/>
    <dgm:cxn modelId="{A6F83210-137F-4D8E-A54A-72854EDB2418}" type="presOf" srcId="{8554BDF9-8515-4677-9942-0171F000F8EB}" destId="{9D58511D-D18C-46E6-ADFB-6CDE1389D37F}" srcOrd="0" destOrd="0" presId="urn:microsoft.com/office/officeart/2005/8/layout/list1#1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1DD0D336-5C13-4FFD-B3F9-0C40155843A0}" type="presOf" srcId="{787546C1-DD5C-4D6E-BFDD-D95A52E781AD}" destId="{F4F466C7-208D-4B4A-A865-9D82D8E9F892}" srcOrd="0" destOrd="0" presId="urn:microsoft.com/office/officeart/2005/8/layout/list1#1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4E6B5040-16C8-4B7B-A202-D3396AD5551B}" type="presOf" srcId="{AC5265C1-0BAB-4984-A634-E4518A8EC253}" destId="{06B5F591-72E0-4CFF-9799-36D4050BD51D}" srcOrd="0" destOrd="0" presId="urn:microsoft.com/office/officeart/2005/8/layout/list1#1"/>
    <dgm:cxn modelId="{03C0BCAC-0CAB-4A8E-80FF-FD79A8E951DC}" type="presOf" srcId="{787546C1-DD5C-4D6E-BFDD-D95A52E781AD}" destId="{8BC4E78D-0D98-4ED2-B23A-71FEC19A6436}" srcOrd="1" destOrd="0" presId="urn:microsoft.com/office/officeart/2005/8/layout/list1#1"/>
    <dgm:cxn modelId="{6A5B41E5-5AF0-462F-80BE-2BAD04FA3B25}" type="presOf" srcId="{ECBD6B98-1CBE-4BAA-AB77-4873C9DB1799}" destId="{D2A5797B-20EE-4298-BA50-C968CEE241D4}" srcOrd="1" destOrd="0" presId="urn:microsoft.com/office/officeart/2005/8/layout/list1#1"/>
    <dgm:cxn modelId="{D78FD95F-8AC6-4C8D-90EB-23AF205BCB62}" type="presOf" srcId="{AC5265C1-0BAB-4984-A634-E4518A8EC253}" destId="{12E5634D-BCAA-48AB-BADB-754A15E9B7AC}" srcOrd="1" destOrd="0" presId="urn:microsoft.com/office/officeart/2005/8/layout/list1#1"/>
    <dgm:cxn modelId="{497DC049-6F6F-4BBB-A518-82013DA51D2A}" type="presOf" srcId="{F50BDB3E-817D-4A89-9D71-D9E0B029567B}" destId="{2CFD44AC-C5B0-407B-B2EE-07415AFE4DC4}" srcOrd="1" destOrd="0" presId="urn:microsoft.com/office/officeart/2005/8/layout/list1#1"/>
    <dgm:cxn modelId="{CC2A6CFC-C849-49F0-956B-A6D3B682BC0F}" type="presParOf" srcId="{9D58511D-D18C-46E6-ADFB-6CDE1389D37F}" destId="{29EC7F92-6143-4EC7-AD17-ECAF75C06DC8}" srcOrd="0" destOrd="0" presId="urn:microsoft.com/office/officeart/2005/8/layout/list1#1"/>
    <dgm:cxn modelId="{284E8A9A-B4D2-4918-AB81-B9ECE77D34AC}" type="presParOf" srcId="{29EC7F92-6143-4EC7-AD17-ECAF75C06DC8}" destId="{F4F466C7-208D-4B4A-A865-9D82D8E9F892}" srcOrd="0" destOrd="0" presId="urn:microsoft.com/office/officeart/2005/8/layout/list1#1"/>
    <dgm:cxn modelId="{200D3D95-45C6-4E40-A32C-C29D24AA3EC5}" type="presParOf" srcId="{29EC7F92-6143-4EC7-AD17-ECAF75C06DC8}" destId="{8BC4E78D-0D98-4ED2-B23A-71FEC19A6436}" srcOrd="1" destOrd="0" presId="urn:microsoft.com/office/officeart/2005/8/layout/list1#1"/>
    <dgm:cxn modelId="{7D606390-9A6B-4ADC-9986-F6D312D6497B}" type="presParOf" srcId="{9D58511D-D18C-46E6-ADFB-6CDE1389D37F}" destId="{129CDA7D-4C80-4698-AFD0-7208B5D9749E}" srcOrd="1" destOrd="0" presId="urn:microsoft.com/office/officeart/2005/8/layout/list1#1"/>
    <dgm:cxn modelId="{9B5E2BF5-1F81-442B-8322-BB1D1EDD9FBC}" type="presParOf" srcId="{9D58511D-D18C-46E6-ADFB-6CDE1389D37F}" destId="{EBA8CF1F-3B4A-4B6A-8877-CB03CDDAB1E9}" srcOrd="2" destOrd="0" presId="urn:microsoft.com/office/officeart/2005/8/layout/list1#1"/>
    <dgm:cxn modelId="{7FA2A13A-3C1B-4FC4-A9C7-6D5261DC2811}" type="presParOf" srcId="{9D58511D-D18C-46E6-ADFB-6CDE1389D37F}" destId="{8BC0D01A-9D98-495C-93AA-A7D9631CDDAD}" srcOrd="3" destOrd="0" presId="urn:microsoft.com/office/officeart/2005/8/layout/list1#1"/>
    <dgm:cxn modelId="{2BFD4CA8-8F41-4DDD-A4F2-8C22D3452FF0}" type="presParOf" srcId="{9D58511D-D18C-46E6-ADFB-6CDE1389D37F}" destId="{D4434ECF-2146-46AC-B62E-87AB389C995A}" srcOrd="4" destOrd="0" presId="urn:microsoft.com/office/officeart/2005/8/layout/list1#1"/>
    <dgm:cxn modelId="{D9A93D40-29A3-4119-B861-F98B9577CF92}" type="presParOf" srcId="{D4434ECF-2146-46AC-B62E-87AB389C995A}" destId="{06B5F591-72E0-4CFF-9799-36D4050BD51D}" srcOrd="0" destOrd="0" presId="urn:microsoft.com/office/officeart/2005/8/layout/list1#1"/>
    <dgm:cxn modelId="{BC024994-D829-4891-B4F9-E95A4A054B56}" type="presParOf" srcId="{D4434ECF-2146-46AC-B62E-87AB389C995A}" destId="{12E5634D-BCAA-48AB-BADB-754A15E9B7AC}" srcOrd="1" destOrd="0" presId="urn:microsoft.com/office/officeart/2005/8/layout/list1#1"/>
    <dgm:cxn modelId="{3134716C-963C-4ABF-968E-1FC89EA299BB}" type="presParOf" srcId="{9D58511D-D18C-46E6-ADFB-6CDE1389D37F}" destId="{3DAA9763-50F6-4CC4-B6DA-0A4C45FFB361}" srcOrd="5" destOrd="0" presId="urn:microsoft.com/office/officeart/2005/8/layout/list1#1"/>
    <dgm:cxn modelId="{0247ED59-DEDC-4D46-A466-4D1DF632A9DC}" type="presParOf" srcId="{9D58511D-D18C-46E6-ADFB-6CDE1389D37F}" destId="{51228DB3-E7D4-486B-A0C1-9A59D129891F}" srcOrd="6" destOrd="0" presId="urn:microsoft.com/office/officeart/2005/8/layout/list1#1"/>
    <dgm:cxn modelId="{30B6264F-85BF-4C77-9706-63A5D87577AC}" type="presParOf" srcId="{9D58511D-D18C-46E6-ADFB-6CDE1389D37F}" destId="{ECC02425-44D1-4F4C-B5D6-13442CA71F2A}" srcOrd="7" destOrd="0" presId="urn:microsoft.com/office/officeart/2005/8/layout/list1#1"/>
    <dgm:cxn modelId="{6B4D7BEB-BDA9-4A23-9614-B1308555815C}" type="presParOf" srcId="{9D58511D-D18C-46E6-ADFB-6CDE1389D37F}" destId="{98CD7476-6A48-4BD0-A0B1-E79081300878}" srcOrd="8" destOrd="0" presId="urn:microsoft.com/office/officeart/2005/8/layout/list1#1"/>
    <dgm:cxn modelId="{68FEA53F-F3F2-4770-9DA4-35E56EEC8FE5}" type="presParOf" srcId="{98CD7476-6A48-4BD0-A0B1-E79081300878}" destId="{63AA2D3F-331D-492F-82D5-8A2B6C78BAAD}" srcOrd="0" destOrd="0" presId="urn:microsoft.com/office/officeart/2005/8/layout/list1#1"/>
    <dgm:cxn modelId="{17F010B4-A99C-4ACC-8E16-B24B09A665D1}" type="presParOf" srcId="{98CD7476-6A48-4BD0-A0B1-E79081300878}" destId="{2CFD44AC-C5B0-407B-B2EE-07415AFE4DC4}" srcOrd="1" destOrd="0" presId="urn:microsoft.com/office/officeart/2005/8/layout/list1#1"/>
    <dgm:cxn modelId="{71EE9346-D981-4659-B105-F619376CFB70}" type="presParOf" srcId="{9D58511D-D18C-46E6-ADFB-6CDE1389D37F}" destId="{E27A153A-8ADD-4646-B3A3-509A74CD0695}" srcOrd="9" destOrd="0" presId="urn:microsoft.com/office/officeart/2005/8/layout/list1#1"/>
    <dgm:cxn modelId="{AE6F7A8B-384E-43D1-B86F-5976A831F840}" type="presParOf" srcId="{9D58511D-D18C-46E6-ADFB-6CDE1389D37F}" destId="{2DB5D132-AB90-49A4-A479-F0988A86E33E}" srcOrd="10" destOrd="0" presId="urn:microsoft.com/office/officeart/2005/8/layout/list1#1"/>
    <dgm:cxn modelId="{2904967F-D701-4A4C-9219-7BEEA73A6F70}" type="presParOf" srcId="{9D58511D-D18C-46E6-ADFB-6CDE1389D37F}" destId="{A5E75685-2820-438A-88AF-159553A570AE}" srcOrd="11" destOrd="0" presId="urn:microsoft.com/office/officeart/2005/8/layout/list1#1"/>
    <dgm:cxn modelId="{F430B3A0-DBC9-406A-B0E5-F601E7241527}" type="presParOf" srcId="{9D58511D-D18C-46E6-ADFB-6CDE1389D37F}" destId="{3936D63D-3BB5-4099-A097-CE176EB2ABE2}" srcOrd="12" destOrd="0" presId="urn:microsoft.com/office/officeart/2005/8/layout/list1#1"/>
    <dgm:cxn modelId="{73527A59-6C14-4958-A331-A4E41B6EAA23}" type="presParOf" srcId="{3936D63D-3BB5-4099-A097-CE176EB2ABE2}" destId="{CA895514-6C23-43E3-A15C-728A9EC10843}" srcOrd="0" destOrd="0" presId="urn:microsoft.com/office/officeart/2005/8/layout/list1#1"/>
    <dgm:cxn modelId="{567462D9-1AD6-4D01-AE00-07CBFE6DB625}" type="presParOf" srcId="{3936D63D-3BB5-4099-A097-CE176EB2ABE2}" destId="{D2A5797B-20EE-4298-BA50-C968CEE241D4}" srcOrd="1" destOrd="0" presId="urn:microsoft.com/office/officeart/2005/8/layout/list1#1"/>
    <dgm:cxn modelId="{BDD5E422-1CD4-4583-86A7-89F1B1C5531F}" type="presParOf" srcId="{9D58511D-D18C-46E6-ADFB-6CDE1389D37F}" destId="{AEA9E5FD-8F48-4CA8-8487-C530B0C74333}" srcOrd="13" destOrd="0" presId="urn:microsoft.com/office/officeart/2005/8/layout/list1#1"/>
    <dgm:cxn modelId="{232D5F94-9A5C-4217-847E-2611A6CFC584}" type="presParOf" srcId="{9D58511D-D18C-46E6-ADFB-6CDE1389D37F}" destId="{56015E43-931D-4CAD-85C0-E9EB84437182}" srcOrd="14" destOrd="0" presId="urn:microsoft.com/office/officeart/2005/8/layout/list1#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5D35E0-9A5D-4EB8-8A48-4ED52D2D6EAC}" type="doc">
      <dgm:prSet loTypeId="urn:microsoft.com/office/officeart/2005/8/layout/radial6#1" loCatId="cycle" qsTypeId="urn:microsoft.com/office/officeart/2005/8/quickstyle/simple2#2" qsCatId="simple" csTypeId="urn:microsoft.com/office/officeart/2005/8/colors/accent1_2" csCatId="accent1" phldr="1"/>
      <dgm:spPr/>
      <dgm:t>
        <a:bodyPr/>
        <a:lstStyle>
          <a:extLst/>
        </a:lstStyle>
        <a:p>
          <a:endParaRPr lang="en-US"/>
        </a:p>
      </dgm:t>
    </dgm:pt>
    <dgm:pt modelId="{F9A846BA-06FB-46AF-80ED-5EA0073A08FA}">
      <dgm:prSet phldrT="[Text]"/>
      <dgm:spPr>
        <a:solidFill>
          <a:srgbClr val="92D050"/>
        </a:solidFill>
      </dgm:spPr>
      <dgm:t>
        <a:bodyPr/>
        <a:lstStyle>
          <a:extLst/>
        </a:lstStyle>
        <a:p>
          <a:r>
            <a:rPr lang="id-ID" b="1" dirty="0" smtClean="0"/>
            <a:t>Perilaku Lingkungan</a:t>
          </a:r>
          <a:endParaRPr lang="en-US" b="1" dirty="0"/>
        </a:p>
      </dgm:t>
    </dgm:pt>
    <dgm:pt modelId="{867140E2-327F-4343-AA77-39B40F758E20}" type="parTrans" cxnId="{E0A59ECF-A5D6-4165-81D6-37160CDE59E0}">
      <dgm:prSet/>
      <dgm:spPr/>
      <dgm:t>
        <a:bodyPr/>
        <a:lstStyle>
          <a:extLst/>
        </a:lstStyle>
        <a:p>
          <a:endParaRPr lang="en-US"/>
        </a:p>
      </dgm:t>
    </dgm:pt>
    <dgm:pt modelId="{D054D334-137E-4116-BF8C-3B5A64D95A38}" type="sibTrans" cxnId="{E0A59ECF-A5D6-4165-81D6-37160CDE59E0}">
      <dgm:prSet/>
      <dgm:spPr/>
      <dgm:t>
        <a:bodyPr/>
        <a:lstStyle>
          <a:extLst/>
        </a:lstStyle>
        <a:p>
          <a:endParaRPr lang="en-US"/>
        </a:p>
      </dgm:t>
    </dgm:pt>
    <dgm:pt modelId="{F158A836-9807-4BB5-96D7-55AAE48F5E54}">
      <dgm:prSet phldrT="[Text]" custT="1"/>
      <dgm:spPr>
        <a:solidFill>
          <a:srgbClr val="FF0000"/>
        </a:solidFill>
      </dgm:spPr>
      <dgm:t>
        <a:bodyPr/>
        <a:lstStyle>
          <a:extLst/>
        </a:lstStyle>
        <a:p>
          <a:r>
            <a:rPr lang="id-ID" sz="1000" b="1" dirty="0" smtClean="0"/>
            <a:t>Belief</a:t>
          </a:r>
          <a:endParaRPr lang="en-US" sz="1000" b="1" dirty="0"/>
        </a:p>
      </dgm:t>
    </dgm:pt>
    <dgm:pt modelId="{558C0938-D0E9-4B08-AF25-06F808A3FD1D}" type="parTrans" cxnId="{5DEF2495-9985-44C6-8EDA-3F14AE904248}">
      <dgm:prSet/>
      <dgm:spPr/>
      <dgm:t>
        <a:bodyPr/>
        <a:lstStyle>
          <a:extLst/>
        </a:lstStyle>
        <a:p>
          <a:endParaRPr lang="en-US"/>
        </a:p>
      </dgm:t>
    </dgm:pt>
    <dgm:pt modelId="{641FD4FB-DEB5-4BAD-8DE6-FF7449A706FD}" type="sibTrans" cxnId="{5DEF2495-9985-44C6-8EDA-3F14AE904248}">
      <dgm:prSet/>
      <dgm:spPr/>
      <dgm:t>
        <a:bodyPr/>
        <a:lstStyle>
          <a:extLst/>
        </a:lstStyle>
        <a:p>
          <a:endParaRPr lang="en-US"/>
        </a:p>
      </dgm:t>
    </dgm:pt>
    <dgm:pt modelId="{1D5437B4-AE63-4725-B3BF-757CE9D3B51A}">
      <dgm:prSet phldrT="[Text]" custT="1"/>
      <dgm:spPr>
        <a:solidFill>
          <a:srgbClr val="7030A0"/>
        </a:solidFill>
      </dgm:spPr>
      <dgm:t>
        <a:bodyPr/>
        <a:lstStyle>
          <a:extLst/>
        </a:lstStyle>
        <a:p>
          <a:r>
            <a:rPr lang="id-ID" sz="1600" b="1" dirty="0" smtClean="0"/>
            <a:t>Sikap</a:t>
          </a:r>
          <a:endParaRPr lang="en-US" sz="1600" b="1" dirty="0"/>
        </a:p>
      </dgm:t>
    </dgm:pt>
    <dgm:pt modelId="{EE3EA5B9-D085-48DC-A4C9-23E6FD27D486}" type="parTrans" cxnId="{1890C31B-6C5A-492A-B02D-6A7C8BDE111A}">
      <dgm:prSet/>
      <dgm:spPr/>
      <dgm:t>
        <a:bodyPr/>
        <a:lstStyle>
          <a:extLst/>
        </a:lstStyle>
        <a:p>
          <a:endParaRPr lang="en-US"/>
        </a:p>
      </dgm:t>
    </dgm:pt>
    <dgm:pt modelId="{77151872-762C-4E0C-84E2-38FC583BA821}" type="sibTrans" cxnId="{1890C31B-6C5A-492A-B02D-6A7C8BDE111A}">
      <dgm:prSet/>
      <dgm:spPr/>
      <dgm:t>
        <a:bodyPr/>
        <a:lstStyle>
          <a:extLst/>
        </a:lstStyle>
        <a:p>
          <a:endParaRPr lang="en-US"/>
        </a:p>
      </dgm:t>
    </dgm:pt>
    <dgm:pt modelId="{F4DD7773-E0F0-4CA0-AE12-39FE24E2D38B}">
      <dgm:prSet phldrT="[Text]" custT="1"/>
      <dgm:spPr>
        <a:solidFill>
          <a:srgbClr val="0070C0"/>
        </a:solidFill>
      </dgm:spPr>
      <dgm:t>
        <a:bodyPr/>
        <a:lstStyle>
          <a:extLst/>
        </a:lstStyle>
        <a:p>
          <a:r>
            <a:rPr lang="id-ID" sz="900" b="1" dirty="0" smtClean="0"/>
            <a:t>Knowledge</a:t>
          </a:r>
          <a:endParaRPr lang="en-US" sz="900" b="1" dirty="0"/>
        </a:p>
      </dgm:t>
    </dgm:pt>
    <dgm:pt modelId="{5EB1A185-9242-4C2E-BC90-611B22CE7796}" type="parTrans" cxnId="{71F9C174-A9A7-4C4B-82AD-F0A584F94B69}">
      <dgm:prSet/>
      <dgm:spPr/>
      <dgm:t>
        <a:bodyPr/>
        <a:lstStyle>
          <a:extLst/>
        </a:lstStyle>
        <a:p>
          <a:endParaRPr lang="en-US"/>
        </a:p>
      </dgm:t>
    </dgm:pt>
    <dgm:pt modelId="{BDF0DF6A-C77C-48ED-8BA1-44B4EE5AE580}" type="sibTrans" cxnId="{71F9C174-A9A7-4C4B-82AD-F0A584F94B69}">
      <dgm:prSet/>
      <dgm:spPr/>
      <dgm:t>
        <a:bodyPr/>
        <a:lstStyle>
          <a:extLst/>
        </a:lstStyle>
        <a:p>
          <a:endParaRPr lang="en-US"/>
        </a:p>
      </dgm:t>
    </dgm:pt>
    <dgm:pt modelId="{E7099059-3858-4031-AA26-70F1AE740B29}">
      <dgm:prSet phldrT="[Text]" custT="1"/>
      <dgm:spPr>
        <a:solidFill>
          <a:srgbClr val="FFC000"/>
        </a:solidFill>
      </dgm:spPr>
      <dgm:t>
        <a:bodyPr/>
        <a:lstStyle>
          <a:extLst/>
        </a:lstStyle>
        <a:p>
          <a:r>
            <a:rPr lang="id-ID" sz="1400" b="1" dirty="0" smtClean="0"/>
            <a:t>Rules</a:t>
          </a:r>
          <a:endParaRPr lang="en-US" sz="1400" b="1" dirty="0"/>
        </a:p>
      </dgm:t>
    </dgm:pt>
    <dgm:pt modelId="{2AD9F856-1FCF-4306-9F3B-5565B9795A99}" type="parTrans" cxnId="{C6BE03DB-B2D6-41F0-AD77-FF31B62F1DBE}">
      <dgm:prSet/>
      <dgm:spPr/>
      <dgm:t>
        <a:bodyPr/>
        <a:lstStyle>
          <a:extLst/>
        </a:lstStyle>
        <a:p>
          <a:endParaRPr lang="en-US"/>
        </a:p>
      </dgm:t>
    </dgm:pt>
    <dgm:pt modelId="{05C988DA-E2F2-414D-AFF5-AF61883FBE3F}" type="sibTrans" cxnId="{C6BE03DB-B2D6-41F0-AD77-FF31B62F1DBE}">
      <dgm:prSet/>
      <dgm:spPr/>
      <dgm:t>
        <a:bodyPr/>
        <a:lstStyle>
          <a:extLst/>
        </a:lstStyle>
        <a:p>
          <a:endParaRPr lang="en-US"/>
        </a:p>
      </dgm:t>
    </dgm:pt>
    <dgm:pt modelId="{3D4D4D43-95D2-4C91-B240-78430E6218B9}" type="pres">
      <dgm:prSet presAssocID="{105D35E0-9A5D-4EB8-8A48-4ED52D2D6E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71A7CAA9-318E-4CBA-B98D-2203DED9FB9C}" type="pres">
      <dgm:prSet presAssocID="{F9A846BA-06FB-46AF-80ED-5EA0073A08FA}" presName="centerShape" presStyleLbl="node0" presStyleIdx="0" presStyleCnt="1"/>
      <dgm:spPr/>
      <dgm:t>
        <a:bodyPr/>
        <a:lstStyle>
          <a:extLst/>
        </a:lstStyle>
        <a:p>
          <a:endParaRPr lang="en-US"/>
        </a:p>
      </dgm:t>
    </dgm:pt>
    <dgm:pt modelId="{86A79D0C-7F5D-4218-89BF-C121023B74AE}" type="pres">
      <dgm:prSet presAssocID="{F158A836-9807-4BB5-96D7-55AAE48F5E54}" presName="node" presStyleLbl="node1" presStyleIdx="0" presStyleCnt="4">
        <dgm:presLayoutVars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5C76BEFB-CE8E-4F7E-8C47-F622A6CFDEBF}" type="pres">
      <dgm:prSet presAssocID="{F158A836-9807-4BB5-96D7-55AAE48F5E54}" presName="dummy" presStyleCnt="0"/>
      <dgm:spPr/>
      <dgm:t>
        <a:bodyPr/>
        <a:lstStyle>
          <a:extLst/>
        </a:lstStyle>
        <a:p>
          <a:endParaRPr lang="en-US"/>
        </a:p>
      </dgm:t>
    </dgm:pt>
    <dgm:pt modelId="{7E8FCA14-6E35-4D86-8774-9DEBE17A0AD0}" type="pres">
      <dgm:prSet presAssocID="{641FD4FB-DEB5-4BAD-8DE6-FF7449A706FD}" presName="sibTrans" presStyleLbl="sibTrans2D1" presStyleIdx="0" presStyleCnt="4"/>
      <dgm:spPr/>
      <dgm:t>
        <a:bodyPr/>
        <a:lstStyle>
          <a:extLst/>
        </a:lstStyle>
        <a:p>
          <a:endParaRPr lang="en-US"/>
        </a:p>
      </dgm:t>
    </dgm:pt>
    <dgm:pt modelId="{D8152D92-BBFE-427B-BBE4-CDB00C1C8220}" type="pres">
      <dgm:prSet presAssocID="{1D5437B4-AE63-4725-B3BF-757CE9D3B51A}" presName="node" presStyleLbl="node1" presStyleIdx="1" presStyleCnt="4">
        <dgm:presLayoutVars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AC9C7443-8962-4A19-AB09-8A666B45BAE2}" type="pres">
      <dgm:prSet presAssocID="{1D5437B4-AE63-4725-B3BF-757CE9D3B51A}" presName="dummy" presStyleCnt="0"/>
      <dgm:spPr/>
      <dgm:t>
        <a:bodyPr/>
        <a:lstStyle>
          <a:extLst/>
        </a:lstStyle>
        <a:p>
          <a:endParaRPr lang="en-US"/>
        </a:p>
      </dgm:t>
    </dgm:pt>
    <dgm:pt modelId="{C2A2C01E-986B-4BE3-994F-EB2FBE9759A5}" type="pres">
      <dgm:prSet presAssocID="{77151872-762C-4E0C-84E2-38FC583BA821}" presName="sibTrans" presStyleLbl="sibTrans2D1" presStyleIdx="1" presStyleCnt="4"/>
      <dgm:spPr/>
      <dgm:t>
        <a:bodyPr/>
        <a:lstStyle>
          <a:extLst/>
        </a:lstStyle>
        <a:p>
          <a:endParaRPr lang="en-US"/>
        </a:p>
      </dgm:t>
    </dgm:pt>
    <dgm:pt modelId="{6996B73F-0E51-4C9A-A0AE-6248F2123DF8}" type="pres">
      <dgm:prSet presAssocID="{F4DD7773-E0F0-4CA0-AE12-39FE24E2D38B}" presName="node" presStyleLbl="node1" presStyleIdx="2" presStyleCnt="4">
        <dgm:presLayoutVars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67D23CC5-1A27-4FA3-BCC5-634AEC7B868B}" type="pres">
      <dgm:prSet presAssocID="{F4DD7773-E0F0-4CA0-AE12-39FE24E2D38B}" presName="dummy" presStyleCnt="0"/>
      <dgm:spPr/>
      <dgm:t>
        <a:bodyPr/>
        <a:lstStyle>
          <a:extLst/>
        </a:lstStyle>
        <a:p>
          <a:endParaRPr lang="en-US"/>
        </a:p>
      </dgm:t>
    </dgm:pt>
    <dgm:pt modelId="{FCA927B1-9AE4-4F40-8207-CA74D0D24071}" type="pres">
      <dgm:prSet presAssocID="{BDF0DF6A-C77C-48ED-8BA1-44B4EE5AE580}" presName="sibTrans" presStyleLbl="sibTrans2D1" presStyleIdx="2" presStyleCnt="4"/>
      <dgm:spPr/>
      <dgm:t>
        <a:bodyPr/>
        <a:lstStyle>
          <a:extLst/>
        </a:lstStyle>
        <a:p>
          <a:endParaRPr lang="en-US"/>
        </a:p>
      </dgm:t>
    </dgm:pt>
    <dgm:pt modelId="{FCCDFD5F-7039-438F-B4A9-7649B01ACAF8}" type="pres">
      <dgm:prSet presAssocID="{E7099059-3858-4031-AA26-70F1AE740B29}" presName="node" presStyleLbl="node1" presStyleIdx="3" presStyleCnt="4">
        <dgm:presLayoutVars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96B04D3E-CA34-4F0B-809E-9EAE2E97399A}" type="pres">
      <dgm:prSet presAssocID="{E7099059-3858-4031-AA26-70F1AE740B29}" presName="dummy" presStyleCnt="0"/>
      <dgm:spPr/>
      <dgm:t>
        <a:bodyPr/>
        <a:lstStyle>
          <a:extLst/>
        </a:lstStyle>
        <a:p>
          <a:endParaRPr lang="en-US"/>
        </a:p>
      </dgm:t>
    </dgm:pt>
    <dgm:pt modelId="{772C5452-3B19-4BA4-99E2-C91FFF1629B3}" type="pres">
      <dgm:prSet presAssocID="{05C988DA-E2F2-414D-AFF5-AF61883FBE3F}" presName="sibTrans" presStyleLbl="sibTrans2D1" presStyleIdx="3" presStyleCnt="4"/>
      <dgm:spPr/>
      <dgm:t>
        <a:bodyPr/>
        <a:lstStyle>
          <a:extLst/>
        </a:lstStyle>
        <a:p>
          <a:endParaRPr lang="en-US"/>
        </a:p>
      </dgm:t>
    </dgm:pt>
  </dgm:ptLst>
  <dgm:cxnLst>
    <dgm:cxn modelId="{1D8AEEA8-55FC-4CBC-B6EC-6E755AB6B663}" type="presOf" srcId="{641FD4FB-DEB5-4BAD-8DE6-FF7449A706FD}" destId="{7E8FCA14-6E35-4D86-8774-9DEBE17A0AD0}" srcOrd="0" destOrd="0" presId="urn:microsoft.com/office/officeart/2005/8/layout/radial6#1"/>
    <dgm:cxn modelId="{5A3B6C1D-A856-400C-9152-3B2E5026DD00}" type="presOf" srcId="{F158A836-9807-4BB5-96D7-55AAE48F5E54}" destId="{86A79D0C-7F5D-4218-89BF-C121023B74AE}" srcOrd="0" destOrd="0" presId="urn:microsoft.com/office/officeart/2005/8/layout/radial6#1"/>
    <dgm:cxn modelId="{F4A57FDF-C62B-4B98-AC40-62F3D56E4AF5}" type="presOf" srcId="{F4DD7773-E0F0-4CA0-AE12-39FE24E2D38B}" destId="{6996B73F-0E51-4C9A-A0AE-6248F2123DF8}" srcOrd="0" destOrd="0" presId="urn:microsoft.com/office/officeart/2005/8/layout/radial6#1"/>
    <dgm:cxn modelId="{E6C6A8E7-BEAB-4D0C-BA58-CEF3869AC4B5}" type="presOf" srcId="{1D5437B4-AE63-4725-B3BF-757CE9D3B51A}" destId="{D8152D92-BBFE-427B-BBE4-CDB00C1C8220}" srcOrd="0" destOrd="0" presId="urn:microsoft.com/office/officeart/2005/8/layout/radial6#1"/>
    <dgm:cxn modelId="{71F9C174-A9A7-4C4B-82AD-F0A584F94B69}" srcId="{F9A846BA-06FB-46AF-80ED-5EA0073A08FA}" destId="{F4DD7773-E0F0-4CA0-AE12-39FE24E2D38B}" srcOrd="2" destOrd="0" parTransId="{5EB1A185-9242-4C2E-BC90-611B22CE7796}" sibTransId="{BDF0DF6A-C77C-48ED-8BA1-44B4EE5AE580}"/>
    <dgm:cxn modelId="{4215DA5E-3052-44F3-AE88-2E963B6B42EB}" type="presOf" srcId="{05C988DA-E2F2-414D-AFF5-AF61883FBE3F}" destId="{772C5452-3B19-4BA4-99E2-C91FFF1629B3}" srcOrd="0" destOrd="0" presId="urn:microsoft.com/office/officeart/2005/8/layout/radial6#1"/>
    <dgm:cxn modelId="{E0A59ECF-A5D6-4165-81D6-37160CDE59E0}" srcId="{105D35E0-9A5D-4EB8-8A48-4ED52D2D6EAC}" destId="{F9A846BA-06FB-46AF-80ED-5EA0073A08FA}" srcOrd="0" destOrd="0" parTransId="{867140E2-327F-4343-AA77-39B40F758E20}" sibTransId="{D054D334-137E-4116-BF8C-3B5A64D95A38}"/>
    <dgm:cxn modelId="{4665A4EE-039C-4FE4-9CA1-1CCCF0A09F2E}" type="presOf" srcId="{F9A846BA-06FB-46AF-80ED-5EA0073A08FA}" destId="{71A7CAA9-318E-4CBA-B98D-2203DED9FB9C}" srcOrd="0" destOrd="0" presId="urn:microsoft.com/office/officeart/2005/8/layout/radial6#1"/>
    <dgm:cxn modelId="{5DEF2495-9985-44C6-8EDA-3F14AE904248}" srcId="{F9A846BA-06FB-46AF-80ED-5EA0073A08FA}" destId="{F158A836-9807-4BB5-96D7-55AAE48F5E54}" srcOrd="0" destOrd="0" parTransId="{558C0938-D0E9-4B08-AF25-06F808A3FD1D}" sibTransId="{641FD4FB-DEB5-4BAD-8DE6-FF7449A706FD}"/>
    <dgm:cxn modelId="{C6BE03DB-B2D6-41F0-AD77-FF31B62F1DBE}" srcId="{F9A846BA-06FB-46AF-80ED-5EA0073A08FA}" destId="{E7099059-3858-4031-AA26-70F1AE740B29}" srcOrd="3" destOrd="0" parTransId="{2AD9F856-1FCF-4306-9F3B-5565B9795A99}" sibTransId="{05C988DA-E2F2-414D-AFF5-AF61883FBE3F}"/>
    <dgm:cxn modelId="{B43A3ECB-1346-4DE8-9D14-4040AF225E5D}" type="presOf" srcId="{105D35E0-9A5D-4EB8-8A48-4ED52D2D6EAC}" destId="{3D4D4D43-95D2-4C91-B240-78430E6218B9}" srcOrd="0" destOrd="0" presId="urn:microsoft.com/office/officeart/2005/8/layout/radial6#1"/>
    <dgm:cxn modelId="{1890C31B-6C5A-492A-B02D-6A7C8BDE111A}" srcId="{F9A846BA-06FB-46AF-80ED-5EA0073A08FA}" destId="{1D5437B4-AE63-4725-B3BF-757CE9D3B51A}" srcOrd="1" destOrd="0" parTransId="{EE3EA5B9-D085-48DC-A4C9-23E6FD27D486}" sibTransId="{77151872-762C-4E0C-84E2-38FC583BA821}"/>
    <dgm:cxn modelId="{2A12B41D-393E-4273-ACD1-91FEF6A189ED}" type="presOf" srcId="{E7099059-3858-4031-AA26-70F1AE740B29}" destId="{FCCDFD5F-7039-438F-B4A9-7649B01ACAF8}" srcOrd="0" destOrd="0" presId="urn:microsoft.com/office/officeart/2005/8/layout/radial6#1"/>
    <dgm:cxn modelId="{89EC07FC-0430-44E3-8368-DCE2EEEC084F}" type="presOf" srcId="{77151872-762C-4E0C-84E2-38FC583BA821}" destId="{C2A2C01E-986B-4BE3-994F-EB2FBE9759A5}" srcOrd="0" destOrd="0" presId="urn:microsoft.com/office/officeart/2005/8/layout/radial6#1"/>
    <dgm:cxn modelId="{DF6C2751-BCDC-4E5D-A316-F0EC63F3D8AB}" type="presOf" srcId="{BDF0DF6A-C77C-48ED-8BA1-44B4EE5AE580}" destId="{FCA927B1-9AE4-4F40-8207-CA74D0D24071}" srcOrd="0" destOrd="0" presId="urn:microsoft.com/office/officeart/2005/8/layout/radial6#1"/>
    <dgm:cxn modelId="{7ADA77B8-8850-47F5-B310-6D63754D8150}" type="presParOf" srcId="{3D4D4D43-95D2-4C91-B240-78430E6218B9}" destId="{71A7CAA9-318E-4CBA-B98D-2203DED9FB9C}" srcOrd="0" destOrd="0" presId="urn:microsoft.com/office/officeart/2005/8/layout/radial6#1"/>
    <dgm:cxn modelId="{2D55B6D4-EBFA-47E8-A70A-409EDBC73AA5}" type="presParOf" srcId="{3D4D4D43-95D2-4C91-B240-78430E6218B9}" destId="{86A79D0C-7F5D-4218-89BF-C121023B74AE}" srcOrd="1" destOrd="0" presId="urn:microsoft.com/office/officeart/2005/8/layout/radial6#1"/>
    <dgm:cxn modelId="{7725048F-DE17-49AB-A8FE-3A2DB1595499}" type="presParOf" srcId="{3D4D4D43-95D2-4C91-B240-78430E6218B9}" destId="{5C76BEFB-CE8E-4F7E-8C47-F622A6CFDEBF}" srcOrd="2" destOrd="0" presId="urn:microsoft.com/office/officeart/2005/8/layout/radial6#1"/>
    <dgm:cxn modelId="{31C771A2-1E4C-4D74-A200-FB4AE706EDD5}" type="presParOf" srcId="{3D4D4D43-95D2-4C91-B240-78430E6218B9}" destId="{7E8FCA14-6E35-4D86-8774-9DEBE17A0AD0}" srcOrd="3" destOrd="0" presId="urn:microsoft.com/office/officeart/2005/8/layout/radial6#1"/>
    <dgm:cxn modelId="{B3984279-D39D-4E17-9283-0164C9DA7FA9}" type="presParOf" srcId="{3D4D4D43-95D2-4C91-B240-78430E6218B9}" destId="{D8152D92-BBFE-427B-BBE4-CDB00C1C8220}" srcOrd="4" destOrd="0" presId="urn:microsoft.com/office/officeart/2005/8/layout/radial6#1"/>
    <dgm:cxn modelId="{8B7650D1-0468-4154-B5DB-23D6E88DF88D}" type="presParOf" srcId="{3D4D4D43-95D2-4C91-B240-78430E6218B9}" destId="{AC9C7443-8962-4A19-AB09-8A666B45BAE2}" srcOrd="5" destOrd="0" presId="urn:microsoft.com/office/officeart/2005/8/layout/radial6#1"/>
    <dgm:cxn modelId="{483C8963-6B91-454A-8AF7-47C52579C57D}" type="presParOf" srcId="{3D4D4D43-95D2-4C91-B240-78430E6218B9}" destId="{C2A2C01E-986B-4BE3-994F-EB2FBE9759A5}" srcOrd="6" destOrd="0" presId="urn:microsoft.com/office/officeart/2005/8/layout/radial6#1"/>
    <dgm:cxn modelId="{F2E093A9-DC04-4A73-9999-93F4FA879FEB}" type="presParOf" srcId="{3D4D4D43-95D2-4C91-B240-78430E6218B9}" destId="{6996B73F-0E51-4C9A-A0AE-6248F2123DF8}" srcOrd="7" destOrd="0" presId="urn:microsoft.com/office/officeart/2005/8/layout/radial6#1"/>
    <dgm:cxn modelId="{0BB43C4C-0297-4246-AD71-724FA49B0F4C}" type="presParOf" srcId="{3D4D4D43-95D2-4C91-B240-78430E6218B9}" destId="{67D23CC5-1A27-4FA3-BCC5-634AEC7B868B}" srcOrd="8" destOrd="0" presId="urn:microsoft.com/office/officeart/2005/8/layout/radial6#1"/>
    <dgm:cxn modelId="{E5AFF245-0494-4B98-966F-4A7D3C576A28}" type="presParOf" srcId="{3D4D4D43-95D2-4C91-B240-78430E6218B9}" destId="{FCA927B1-9AE4-4F40-8207-CA74D0D24071}" srcOrd="9" destOrd="0" presId="urn:microsoft.com/office/officeart/2005/8/layout/radial6#1"/>
    <dgm:cxn modelId="{D2F86268-227E-4FF3-8AFC-5D8D96AB70F6}" type="presParOf" srcId="{3D4D4D43-95D2-4C91-B240-78430E6218B9}" destId="{FCCDFD5F-7039-438F-B4A9-7649B01ACAF8}" srcOrd="10" destOrd="0" presId="urn:microsoft.com/office/officeart/2005/8/layout/radial6#1"/>
    <dgm:cxn modelId="{E327D4E3-8B84-4D69-853E-97479793FA27}" type="presParOf" srcId="{3D4D4D43-95D2-4C91-B240-78430E6218B9}" destId="{96B04D3E-CA34-4F0B-809E-9EAE2E97399A}" srcOrd="11" destOrd="0" presId="urn:microsoft.com/office/officeart/2005/8/layout/radial6#1"/>
    <dgm:cxn modelId="{428FB371-1A9E-41D2-A76C-30BEB733E1A3}" type="presParOf" srcId="{3D4D4D43-95D2-4C91-B240-78430E6218B9}" destId="{772C5452-3B19-4BA4-99E2-C91FFF1629B3}" srcOrd="12" destOrd="0" presId="urn:microsoft.com/office/officeart/2005/8/layout/radial6#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5D35E0-9A5D-4EB8-8A48-4ED52D2D6EAC}" type="doc">
      <dgm:prSet loTypeId="urn:microsoft.com/office/officeart/2005/8/layout/matrix1#1" loCatId="matrix" qsTypeId="urn:microsoft.com/office/officeart/2005/8/quickstyle/3d6#1" qsCatId="3D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F9A846BA-06FB-46AF-80ED-5EA0073A08FA}">
      <dgm:prSet phldrT="[Text]"/>
      <dgm:spPr/>
      <dgm:t>
        <a:bodyPr/>
        <a:lstStyle>
          <a:extLst/>
        </a:lstStyle>
        <a:p>
          <a:r>
            <a:rPr lang="id-ID" dirty="0" smtClean="0"/>
            <a:t>Agresi</a:t>
          </a:r>
          <a:endParaRPr lang="en-US" dirty="0"/>
        </a:p>
      </dgm:t>
    </dgm:pt>
    <dgm:pt modelId="{867140E2-327F-4343-AA77-39B40F758E20}" type="parTrans" cxnId="{E0A59ECF-A5D6-4165-81D6-37160CDE59E0}">
      <dgm:prSet/>
      <dgm:spPr/>
      <dgm:t>
        <a:bodyPr/>
        <a:lstStyle>
          <a:extLst/>
        </a:lstStyle>
        <a:p>
          <a:endParaRPr lang="en-US"/>
        </a:p>
      </dgm:t>
    </dgm:pt>
    <dgm:pt modelId="{D054D334-137E-4116-BF8C-3B5A64D95A38}" type="sibTrans" cxnId="{E0A59ECF-A5D6-4165-81D6-37160CDE59E0}">
      <dgm:prSet/>
      <dgm:spPr/>
      <dgm:t>
        <a:bodyPr/>
        <a:lstStyle>
          <a:extLst/>
        </a:lstStyle>
        <a:p>
          <a:endParaRPr lang="en-US"/>
        </a:p>
      </dgm:t>
    </dgm:pt>
    <dgm:pt modelId="{F158A836-9807-4BB5-96D7-55AAE48F5E54}">
      <dgm:prSet phldrT="[Text]"/>
      <dgm:spPr/>
      <dgm:t>
        <a:bodyPr/>
        <a:lstStyle>
          <a:extLst/>
        </a:lstStyle>
        <a:p>
          <a:r>
            <a:rPr lang="id-ID" dirty="0" smtClean="0"/>
            <a:t>Provokasi</a:t>
          </a:r>
          <a:endParaRPr lang="en-US" dirty="0"/>
        </a:p>
      </dgm:t>
    </dgm:pt>
    <dgm:pt modelId="{558C0938-D0E9-4B08-AF25-06F808A3FD1D}" type="parTrans" cxnId="{5DEF2495-9985-44C6-8EDA-3F14AE904248}">
      <dgm:prSet/>
      <dgm:spPr/>
      <dgm:t>
        <a:bodyPr/>
        <a:lstStyle>
          <a:extLst/>
        </a:lstStyle>
        <a:p>
          <a:endParaRPr lang="en-US"/>
        </a:p>
      </dgm:t>
    </dgm:pt>
    <dgm:pt modelId="{641FD4FB-DEB5-4BAD-8DE6-FF7449A706FD}" type="sibTrans" cxnId="{5DEF2495-9985-44C6-8EDA-3F14AE904248}">
      <dgm:prSet/>
      <dgm:spPr/>
      <dgm:t>
        <a:bodyPr/>
        <a:lstStyle>
          <a:extLst/>
        </a:lstStyle>
        <a:p>
          <a:endParaRPr lang="en-US"/>
        </a:p>
      </dgm:t>
    </dgm:pt>
    <dgm:pt modelId="{1D5437B4-AE63-4725-B3BF-757CE9D3B51A}">
      <dgm:prSet phldrT="[Text]"/>
      <dgm:spPr/>
      <dgm:t>
        <a:bodyPr/>
        <a:lstStyle>
          <a:extLst/>
        </a:lstStyle>
        <a:p>
          <a:r>
            <a:rPr lang="id-ID" dirty="0" smtClean="0"/>
            <a:t>Emosi</a:t>
          </a:r>
          <a:endParaRPr lang="en-US" dirty="0"/>
        </a:p>
      </dgm:t>
    </dgm:pt>
    <dgm:pt modelId="{EE3EA5B9-D085-48DC-A4C9-23E6FD27D486}" type="parTrans" cxnId="{1890C31B-6C5A-492A-B02D-6A7C8BDE111A}">
      <dgm:prSet/>
      <dgm:spPr/>
      <dgm:t>
        <a:bodyPr/>
        <a:lstStyle>
          <a:extLst/>
        </a:lstStyle>
        <a:p>
          <a:endParaRPr lang="en-US"/>
        </a:p>
      </dgm:t>
    </dgm:pt>
    <dgm:pt modelId="{77151872-762C-4E0C-84E2-38FC583BA821}" type="sibTrans" cxnId="{1890C31B-6C5A-492A-B02D-6A7C8BDE111A}">
      <dgm:prSet/>
      <dgm:spPr/>
      <dgm:t>
        <a:bodyPr/>
        <a:lstStyle>
          <a:extLst/>
        </a:lstStyle>
        <a:p>
          <a:endParaRPr lang="en-US"/>
        </a:p>
      </dgm:t>
    </dgm:pt>
    <dgm:pt modelId="{F4DD7773-E0F0-4CA0-AE12-39FE24E2D38B}">
      <dgm:prSet phldrT="[Text]"/>
      <dgm:spPr/>
      <dgm:t>
        <a:bodyPr/>
        <a:lstStyle>
          <a:extLst/>
        </a:lstStyle>
        <a:p>
          <a:r>
            <a:rPr lang="id-ID" dirty="0" smtClean="0"/>
            <a:t>Adiksi</a:t>
          </a:r>
          <a:endParaRPr lang="en-US" dirty="0"/>
        </a:p>
      </dgm:t>
    </dgm:pt>
    <dgm:pt modelId="{5EB1A185-9242-4C2E-BC90-611B22CE7796}" type="parTrans" cxnId="{71F9C174-A9A7-4C4B-82AD-F0A584F94B69}">
      <dgm:prSet/>
      <dgm:spPr/>
      <dgm:t>
        <a:bodyPr/>
        <a:lstStyle>
          <a:extLst/>
        </a:lstStyle>
        <a:p>
          <a:endParaRPr lang="en-US"/>
        </a:p>
      </dgm:t>
    </dgm:pt>
    <dgm:pt modelId="{BDF0DF6A-C77C-48ED-8BA1-44B4EE5AE580}" type="sibTrans" cxnId="{71F9C174-A9A7-4C4B-82AD-F0A584F94B69}">
      <dgm:prSet/>
      <dgm:spPr/>
      <dgm:t>
        <a:bodyPr/>
        <a:lstStyle>
          <a:extLst/>
        </a:lstStyle>
        <a:p>
          <a:endParaRPr lang="en-US"/>
        </a:p>
      </dgm:t>
    </dgm:pt>
    <dgm:pt modelId="{E7099059-3858-4031-AA26-70F1AE740B29}">
      <dgm:prSet phldrT="[Text]"/>
      <dgm:spPr/>
      <dgm:t>
        <a:bodyPr/>
        <a:lstStyle>
          <a:extLst/>
        </a:lstStyle>
        <a:p>
          <a:r>
            <a:rPr lang="id-ID" dirty="0" smtClean="0"/>
            <a:t>Kognisi</a:t>
          </a:r>
          <a:endParaRPr lang="en-US" dirty="0"/>
        </a:p>
      </dgm:t>
    </dgm:pt>
    <dgm:pt modelId="{2AD9F856-1FCF-4306-9F3B-5565B9795A99}" type="parTrans" cxnId="{C6BE03DB-B2D6-41F0-AD77-FF31B62F1DBE}">
      <dgm:prSet/>
      <dgm:spPr/>
      <dgm:t>
        <a:bodyPr/>
        <a:lstStyle>
          <a:extLst/>
        </a:lstStyle>
        <a:p>
          <a:endParaRPr lang="en-US"/>
        </a:p>
      </dgm:t>
    </dgm:pt>
    <dgm:pt modelId="{05C988DA-E2F2-414D-AFF5-AF61883FBE3F}" type="sibTrans" cxnId="{C6BE03DB-B2D6-41F0-AD77-FF31B62F1DBE}">
      <dgm:prSet/>
      <dgm:spPr/>
      <dgm:t>
        <a:bodyPr/>
        <a:lstStyle>
          <a:extLst/>
        </a:lstStyle>
        <a:p>
          <a:endParaRPr lang="en-US"/>
        </a:p>
      </dgm:t>
    </dgm:pt>
    <dgm:pt modelId="{BFC31097-458E-4F60-9C82-108FD60BDAB0}" type="pres">
      <dgm:prSet presAssocID="{105D35E0-9A5D-4EB8-8A48-4ED52D2D6E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1221CBED-D293-43F5-BC03-AAC365EA0A4C}" type="pres">
      <dgm:prSet presAssocID="{105D35E0-9A5D-4EB8-8A48-4ED52D2D6EAC}" presName="matrix" presStyleCnt="0"/>
      <dgm:spPr/>
      <dgm:t>
        <a:bodyPr/>
        <a:lstStyle>
          <a:extLst/>
        </a:lstStyle>
        <a:p>
          <a:endParaRPr lang="en-US"/>
        </a:p>
      </dgm:t>
    </dgm:pt>
    <dgm:pt modelId="{FFB9287B-8E97-4F8F-B24C-D9F2A4B775E7}" type="pres">
      <dgm:prSet presAssocID="{105D35E0-9A5D-4EB8-8A48-4ED52D2D6EAC}" presName="tile1" presStyleLbl="node1" presStyleIdx="0" presStyleCnt="4"/>
      <dgm:spPr/>
      <dgm:t>
        <a:bodyPr/>
        <a:lstStyle>
          <a:extLst/>
        </a:lstStyle>
        <a:p>
          <a:endParaRPr lang="en-US"/>
        </a:p>
      </dgm:t>
    </dgm:pt>
    <dgm:pt modelId="{19A5FE15-19D2-4AF0-857B-79ACE9A0464C}" type="pres">
      <dgm:prSet presAssocID="{105D35E0-9A5D-4EB8-8A48-4ED52D2D6EA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A1B2E022-D947-4A36-9425-E70251C9DC27}" type="pres">
      <dgm:prSet presAssocID="{105D35E0-9A5D-4EB8-8A48-4ED52D2D6EAC}" presName="tile2" presStyleLbl="node1" presStyleIdx="1" presStyleCnt="4"/>
      <dgm:spPr/>
      <dgm:t>
        <a:bodyPr/>
        <a:lstStyle>
          <a:extLst/>
        </a:lstStyle>
        <a:p>
          <a:endParaRPr lang="en-US"/>
        </a:p>
      </dgm:t>
    </dgm:pt>
    <dgm:pt modelId="{9F35149E-0314-4C0F-BF5A-644C750C05EB}" type="pres">
      <dgm:prSet presAssocID="{105D35E0-9A5D-4EB8-8A48-4ED52D2D6EA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906459C7-473F-4025-96D9-132B0F109E5D}" type="pres">
      <dgm:prSet presAssocID="{105D35E0-9A5D-4EB8-8A48-4ED52D2D6EAC}" presName="tile3" presStyleLbl="node1" presStyleIdx="2" presStyleCnt="4"/>
      <dgm:spPr/>
      <dgm:t>
        <a:bodyPr/>
        <a:lstStyle>
          <a:extLst/>
        </a:lstStyle>
        <a:p>
          <a:endParaRPr lang="en-US"/>
        </a:p>
      </dgm:t>
    </dgm:pt>
    <dgm:pt modelId="{A41ED008-30D3-4CD3-B843-9A1634C34588}" type="pres">
      <dgm:prSet presAssocID="{105D35E0-9A5D-4EB8-8A48-4ED52D2D6EA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F013E633-9EB5-4600-B43A-0DAC78F0D6C6}" type="pres">
      <dgm:prSet presAssocID="{105D35E0-9A5D-4EB8-8A48-4ED52D2D6EAC}" presName="tile4" presStyleLbl="node1" presStyleIdx="3" presStyleCnt="4"/>
      <dgm:spPr/>
      <dgm:t>
        <a:bodyPr/>
        <a:lstStyle>
          <a:extLst/>
        </a:lstStyle>
        <a:p>
          <a:endParaRPr lang="en-US"/>
        </a:p>
      </dgm:t>
    </dgm:pt>
    <dgm:pt modelId="{449187C2-A2EB-4C6F-B55F-00A2FFFAF56A}" type="pres">
      <dgm:prSet presAssocID="{105D35E0-9A5D-4EB8-8A48-4ED52D2D6EA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DD53D959-CC82-417F-9E8B-65A2DCA788A7}" type="pres">
      <dgm:prSet presAssocID="{105D35E0-9A5D-4EB8-8A48-4ED52D2D6EA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>
          <a:extLst/>
        </a:lstStyle>
        <a:p>
          <a:endParaRPr lang="en-US"/>
        </a:p>
      </dgm:t>
    </dgm:pt>
  </dgm:ptLst>
  <dgm:cxnLst>
    <dgm:cxn modelId="{E0A59ECF-A5D6-4165-81D6-37160CDE59E0}" srcId="{105D35E0-9A5D-4EB8-8A48-4ED52D2D6EAC}" destId="{F9A846BA-06FB-46AF-80ED-5EA0073A08FA}" srcOrd="0" destOrd="0" parTransId="{867140E2-327F-4343-AA77-39B40F758E20}" sibTransId="{D054D334-137E-4116-BF8C-3B5A64D95A38}"/>
    <dgm:cxn modelId="{1890C31B-6C5A-492A-B02D-6A7C8BDE111A}" srcId="{F9A846BA-06FB-46AF-80ED-5EA0073A08FA}" destId="{1D5437B4-AE63-4725-B3BF-757CE9D3B51A}" srcOrd="1" destOrd="0" parTransId="{EE3EA5B9-D085-48DC-A4C9-23E6FD27D486}" sibTransId="{77151872-762C-4E0C-84E2-38FC583BA821}"/>
    <dgm:cxn modelId="{BE303F77-0954-4BA8-AF5D-8026339AC21F}" type="presOf" srcId="{E7099059-3858-4031-AA26-70F1AE740B29}" destId="{449187C2-A2EB-4C6F-B55F-00A2FFFAF56A}" srcOrd="1" destOrd="0" presId="urn:microsoft.com/office/officeart/2005/8/layout/matrix1#1"/>
    <dgm:cxn modelId="{71F9C174-A9A7-4C4B-82AD-F0A584F94B69}" srcId="{F9A846BA-06FB-46AF-80ED-5EA0073A08FA}" destId="{F4DD7773-E0F0-4CA0-AE12-39FE24E2D38B}" srcOrd="2" destOrd="0" parTransId="{5EB1A185-9242-4C2E-BC90-611B22CE7796}" sibTransId="{BDF0DF6A-C77C-48ED-8BA1-44B4EE5AE580}"/>
    <dgm:cxn modelId="{49EF8300-9FF0-4023-8633-3315E2CE1FFE}" type="presOf" srcId="{F4DD7773-E0F0-4CA0-AE12-39FE24E2D38B}" destId="{A41ED008-30D3-4CD3-B843-9A1634C34588}" srcOrd="1" destOrd="0" presId="urn:microsoft.com/office/officeart/2005/8/layout/matrix1#1"/>
    <dgm:cxn modelId="{0DDD35B1-5D63-4BCA-B74E-BECCEB4D819E}" type="presOf" srcId="{E7099059-3858-4031-AA26-70F1AE740B29}" destId="{F013E633-9EB5-4600-B43A-0DAC78F0D6C6}" srcOrd="0" destOrd="0" presId="urn:microsoft.com/office/officeart/2005/8/layout/matrix1#1"/>
    <dgm:cxn modelId="{701B5929-84DF-4908-A83C-EC016513D6A6}" type="presOf" srcId="{F158A836-9807-4BB5-96D7-55AAE48F5E54}" destId="{FFB9287B-8E97-4F8F-B24C-D9F2A4B775E7}" srcOrd="0" destOrd="0" presId="urn:microsoft.com/office/officeart/2005/8/layout/matrix1#1"/>
    <dgm:cxn modelId="{831F7B0C-DA3F-4118-ADC9-56F1CE42AEC4}" type="presOf" srcId="{F4DD7773-E0F0-4CA0-AE12-39FE24E2D38B}" destId="{906459C7-473F-4025-96D9-132B0F109E5D}" srcOrd="0" destOrd="0" presId="urn:microsoft.com/office/officeart/2005/8/layout/matrix1#1"/>
    <dgm:cxn modelId="{5405C535-9BDC-42B1-BCE7-6CDBC08A1C81}" type="presOf" srcId="{1D5437B4-AE63-4725-B3BF-757CE9D3B51A}" destId="{9F35149E-0314-4C0F-BF5A-644C750C05EB}" srcOrd="1" destOrd="0" presId="urn:microsoft.com/office/officeart/2005/8/layout/matrix1#1"/>
    <dgm:cxn modelId="{E11E81B6-8919-4306-9C23-28D92BD9DBF3}" type="presOf" srcId="{1D5437B4-AE63-4725-B3BF-757CE9D3B51A}" destId="{A1B2E022-D947-4A36-9425-E70251C9DC27}" srcOrd="0" destOrd="0" presId="urn:microsoft.com/office/officeart/2005/8/layout/matrix1#1"/>
    <dgm:cxn modelId="{C6BE03DB-B2D6-41F0-AD77-FF31B62F1DBE}" srcId="{F9A846BA-06FB-46AF-80ED-5EA0073A08FA}" destId="{E7099059-3858-4031-AA26-70F1AE740B29}" srcOrd="3" destOrd="0" parTransId="{2AD9F856-1FCF-4306-9F3B-5565B9795A99}" sibTransId="{05C988DA-E2F2-414D-AFF5-AF61883FBE3F}"/>
    <dgm:cxn modelId="{B8009467-CABC-4FFB-A605-91954881FFFA}" type="presOf" srcId="{F158A836-9807-4BB5-96D7-55AAE48F5E54}" destId="{19A5FE15-19D2-4AF0-857B-79ACE9A0464C}" srcOrd="1" destOrd="0" presId="urn:microsoft.com/office/officeart/2005/8/layout/matrix1#1"/>
    <dgm:cxn modelId="{125B5167-E1F0-4F78-AF10-157DCBC92AAC}" type="presOf" srcId="{105D35E0-9A5D-4EB8-8A48-4ED52D2D6EAC}" destId="{BFC31097-458E-4F60-9C82-108FD60BDAB0}" srcOrd="0" destOrd="0" presId="urn:microsoft.com/office/officeart/2005/8/layout/matrix1#1"/>
    <dgm:cxn modelId="{5DEF2495-9985-44C6-8EDA-3F14AE904248}" srcId="{F9A846BA-06FB-46AF-80ED-5EA0073A08FA}" destId="{F158A836-9807-4BB5-96D7-55AAE48F5E54}" srcOrd="0" destOrd="0" parTransId="{558C0938-D0E9-4B08-AF25-06F808A3FD1D}" sibTransId="{641FD4FB-DEB5-4BAD-8DE6-FF7449A706FD}"/>
    <dgm:cxn modelId="{3144E9F0-40FF-461D-BDF3-FF3306A401EA}" type="presOf" srcId="{F9A846BA-06FB-46AF-80ED-5EA0073A08FA}" destId="{DD53D959-CC82-417F-9E8B-65A2DCA788A7}" srcOrd="0" destOrd="0" presId="urn:microsoft.com/office/officeart/2005/8/layout/matrix1#1"/>
    <dgm:cxn modelId="{D8F9D60B-418C-4EF4-B994-D8BA6C9386B8}" type="presParOf" srcId="{BFC31097-458E-4F60-9C82-108FD60BDAB0}" destId="{1221CBED-D293-43F5-BC03-AAC365EA0A4C}" srcOrd="0" destOrd="0" presId="urn:microsoft.com/office/officeart/2005/8/layout/matrix1#1"/>
    <dgm:cxn modelId="{25027B09-B085-4ECF-B3B3-91F796A2B300}" type="presParOf" srcId="{1221CBED-D293-43F5-BC03-AAC365EA0A4C}" destId="{FFB9287B-8E97-4F8F-B24C-D9F2A4B775E7}" srcOrd="0" destOrd="0" presId="urn:microsoft.com/office/officeart/2005/8/layout/matrix1#1"/>
    <dgm:cxn modelId="{7F188A9A-DEAC-44BC-9700-61CFA111E71E}" type="presParOf" srcId="{1221CBED-D293-43F5-BC03-AAC365EA0A4C}" destId="{19A5FE15-19D2-4AF0-857B-79ACE9A0464C}" srcOrd="1" destOrd="0" presId="urn:microsoft.com/office/officeart/2005/8/layout/matrix1#1"/>
    <dgm:cxn modelId="{EE047972-F63F-4E0F-B04E-1B42BB8D812C}" type="presParOf" srcId="{1221CBED-D293-43F5-BC03-AAC365EA0A4C}" destId="{A1B2E022-D947-4A36-9425-E70251C9DC27}" srcOrd="2" destOrd="0" presId="urn:microsoft.com/office/officeart/2005/8/layout/matrix1#1"/>
    <dgm:cxn modelId="{026E428D-C3B5-4257-8036-968F22391637}" type="presParOf" srcId="{1221CBED-D293-43F5-BC03-AAC365EA0A4C}" destId="{9F35149E-0314-4C0F-BF5A-644C750C05EB}" srcOrd="3" destOrd="0" presId="urn:microsoft.com/office/officeart/2005/8/layout/matrix1#1"/>
    <dgm:cxn modelId="{2A4346F5-33D3-45FA-A931-9613A9EE7AAC}" type="presParOf" srcId="{1221CBED-D293-43F5-BC03-AAC365EA0A4C}" destId="{906459C7-473F-4025-96D9-132B0F109E5D}" srcOrd="4" destOrd="0" presId="urn:microsoft.com/office/officeart/2005/8/layout/matrix1#1"/>
    <dgm:cxn modelId="{663D5FFA-BE24-4B5D-BA35-DD8D66FB404E}" type="presParOf" srcId="{1221CBED-D293-43F5-BC03-AAC365EA0A4C}" destId="{A41ED008-30D3-4CD3-B843-9A1634C34588}" srcOrd="5" destOrd="0" presId="urn:microsoft.com/office/officeart/2005/8/layout/matrix1#1"/>
    <dgm:cxn modelId="{D87D9D89-6E61-4E98-9776-FCFA3F9B1961}" type="presParOf" srcId="{1221CBED-D293-43F5-BC03-AAC365EA0A4C}" destId="{F013E633-9EB5-4600-B43A-0DAC78F0D6C6}" srcOrd="6" destOrd="0" presId="urn:microsoft.com/office/officeart/2005/8/layout/matrix1#1"/>
    <dgm:cxn modelId="{48D3ADB3-C475-4290-ADED-381299421361}" type="presParOf" srcId="{1221CBED-D293-43F5-BC03-AAC365EA0A4C}" destId="{449187C2-A2EB-4C6F-B55F-00A2FFFAF56A}" srcOrd="7" destOrd="0" presId="urn:microsoft.com/office/officeart/2005/8/layout/matrix1#1"/>
    <dgm:cxn modelId="{8F29DE15-D209-4535-A6E0-FB6DA8D582D7}" type="presParOf" srcId="{BFC31097-458E-4F60-9C82-108FD60BDAB0}" destId="{DD53D959-CC82-417F-9E8B-65A2DCA788A7}" srcOrd="1" destOrd="0" presId="urn:microsoft.com/office/officeart/2005/8/layout/matrix1#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#1" minVer="12.0">
  <dgm:title val=""/>
  <dgm:desc val=""/>
  <dgm:catLst>
    <dgm:cat type="cycle" pri="9000"/>
    <dgm:cat type="relationship" pri="21000"/>
  </dgm:catLst>
  <dgm:sampData>
    <dgm:dataModel>
      <dgm:ptLst>
        <dgm:pt modelId="0" type="doc">
          <dgm:prSet phldr="1"/>
        </dgm:pt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100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100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100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 fact="-1"/>
              <dgm:constr type="h" for="ch" forName="singleconn" refType="w" refFor="ch" refForName="oneComp" fact="0.24"/>
              <dgm:constr type="diam" for="ch" refType="diam" op="equ" fact="-1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100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constrLst>
          <dgm:constr type="w" val="1"/>
          <dgm:constr type="h" refType="w"/>
          <dgm:constr type="lMarg"/>
          <dgm:constr type="rMarg"/>
          <dgm:constr type="tMarg"/>
          <dgm:constr type="bMarg"/>
        </dgm:constrLst>
        <dgm:ruleLst>
          <dgm:rule type="primFontSz" val="2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/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</dgm:constrLst>
                <dgm:ruleLst>
                  <dgm:rule type="primFontSz" val="2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constrLst>
                  <dgm:constr type="h" refType="w"/>
                </dgm:constrLst>
                <dgm:presOf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constrLst>
                    <dgm:constr type="begPad"/>
                    <dgm:constr type="endPad"/>
                  </dgm:constrLst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</dgm:constrLst>
                  <dgm:ruleLst>
                    <dgm:rule type="primFontSz" val="2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constrLst>
                  <dgm:constr type="h" refType="w"/>
                </dgm:constrLst>
                <dgm:presOf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constrLst>
                  <dgm:constr type="h" refType="w"/>
                </dgm:constrLst>
                <dgm:presOf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constrLst>
                  <dgm:constr type="h" refType="w"/>
                </dgm:constrLst>
                <dgm:presOf/>
              </dgm:layoutNode>
              <dgm:forEach name="sibTransForEach1" axis="followSib" ptType="sibTrans" hideLastTrans="0" cnt="1">
                <dgm:layoutNode name="singleconn" styleLbl="sibTrans2D1">
                  <dgm:choose name="Name25">
                    <dgm:if name="Name26" func="var" arg="dir" op="equ" val="norm">
                      <dgm:alg type="conn">
                        <dgm:param type="connRout" val="longCurve"/>
                        <dgm:param type="begPts" val="bCtr"/>
                        <dgm:param type="endPts" val="tCtr"/>
                        <dgm:param type="begSty" val="noArr"/>
                        <dgm:param type="endSty" val="noArr"/>
                        <dgm:param type="srcNode" val="dummyConnPt"/>
                        <dgm:param type="dstNode" val="dummyConnPt"/>
                      </dgm:alg>
                      <dgm:shape xmlns:r="http://schemas.openxmlformats.org/officeDocument/2006/relationships" type="conn" r:blip="" zOrderOff="-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if>
                    <dgm:else name="Name27">
                      <dgm:alg type="conn">
                        <dgm:param type="connRout" val="longCurve"/>
                        <dgm:param type="begPts" val="bCtr"/>
                        <dgm:param type="endPts" val="tCtr"/>
                        <dgm:param type="begSty" val="noArr"/>
                        <dgm:param type="endSty" val="noArr"/>
                        <dgm:param type="srcNode" val="dummyConnPt"/>
                        <dgm:param type="dstNode" val="dummyConnPt"/>
                      </dgm:alg>
                      <dgm:shape xmlns:r="http://schemas.openxmlformats.org/officeDocument/2006/relationships" type="conn" r:blip="" zOrderOff="-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else>
                  </dgm:choose>
                </dgm:layoutNode>
              </dgm:forEach>
            </dgm:if>
            <dgm:else name="Name28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#1" minVer="12.0">
  <dgm:title val=""/>
  <dgm:desc val=""/>
  <dgm:catLst>
    <dgm:cat type="matrix" pri="2000"/>
  </dgm:catLst>
  <dgm:sampData>
    <dgm:dataModel>
      <dgm:ptLst>
        <dgm:pt modelId="0" type="doc">
          <dgm:prSet phldr="1"/>
        </dgm:pt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100"/>
    </dgm:constrLst>
    <dgm:choose name="Name1">
      <dgm:if name="Name2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3">
              <dgm:if name="Name4" func="var" arg="dir" op="equ" val="norm">
                <dgm:presOf axis="ch ch desOrSelf" ptType="node node node" st="1 1 1" cnt="1 1 0"/>
              </dgm:if>
              <dgm:else name="Name5">
                <dgm:presOf axis="ch ch desOrSelf" ptType="node node node" st="1 2 1" cnt="1 1 0"/>
              </dgm:else>
            </dgm:choose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6">
              <dgm:if name="Name7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8">
                <dgm:alg type="tx"/>
              </dgm:else>
            </dgm:choose>
            <dgm:shape xmlns:r="http://schemas.openxmlformats.org/officeDocument/2006/relationships" rot="270" type="round1Rect" r:blip="" hideGeom="1">
              <dgm:adjLst>
                <dgm:adj idx="1" val="0.2"/>
              </dgm:adjLst>
            </dgm:shape>
            <dgm:choose name="Name9">
              <dgm:if name="Name10" func="var" arg="dir" op="equ" val="norm">
                <dgm:presOf axis="ch ch desOrSelf" ptType="node node node" st="1 1 1" cnt="1 1 0"/>
              </dgm:if>
              <dgm:else name="Name11">
                <dgm:presOf axis="ch ch desOrSelf" ptType="node node node" st="1 2 1" cnt="1 1 0"/>
              </dgm:else>
            </dgm:choose>
            <dgm:constrLst>
              <dgm:constr type="tMarg" refType="primFontSz" fact="0.3"/>
              <dgm:constr type="lMarg" refType="primFontSz" fact="0.3"/>
            </dgm:constrLst>
            <dgm:ruleLst>
              <dgm:rule type="primFontSz" val="2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2">
              <dgm:if name="Name13" func="var" arg="dir" op="equ" val="norm">
                <dgm:presOf axis="ch ch desOrSelf" ptType="node node node" st="1 2 1" cnt="1 1 0"/>
              </dgm:if>
              <dgm:else name="Name14">
                <dgm:presOf axis="ch ch desOrSelf" ptType="node node node" st="1 1 1" cnt="1 1 0"/>
              </dgm:else>
            </dgm:choose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5">
              <dgm:if name="Name1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7">
                <dgm:alg type="tx"/>
              </dgm:else>
            </dgm:choose>
            <dgm:shape xmlns:r="http://schemas.openxmlformats.org/officeDocument/2006/relationships" type="round1Rect" r:blip="" hideGeom="1">
              <dgm:adjLst/>
            </dgm:shape>
            <dgm:choose name="Name18">
              <dgm:if name="Name19" func="var" arg="dir" op="equ" val="norm">
                <dgm:presOf axis="ch ch desOrSelf" ptType="node node node" st="1 2 1" cnt="1 1 0"/>
              </dgm:if>
              <dgm:else name="Name20">
                <dgm:presOf axis="ch ch desOrSelf" ptType="node node node" st="1 1 1" cnt="1 1 0"/>
              </dgm:else>
            </dgm:choose>
            <dgm:constrLst>
              <dgm:constr type="tMarg" refType="primFontSz" fact="0.3"/>
              <dgm:constr type="rMarg" refType="primFontSz" fact="0.3"/>
            </dgm:constrLst>
            <dgm:ruleLst>
              <dgm:rule type="primFontSz" val="2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1">
              <dgm:if name="Name22" func="var" arg="dir" op="equ" val="norm">
                <dgm:presOf axis="ch ch desOrSelf" ptType="node node node" st="1 3 1" cnt="1 1 0"/>
              </dgm:if>
              <dgm:else name="Name23">
                <dgm:presOf axis="ch ch desOrSelf" ptType="node node node" st="1 4 1" cnt="1 1 0"/>
              </dgm:else>
            </dgm:choose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4">
              <dgm:if name="Name2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6">
                <dgm:alg type="tx"/>
              </dgm:else>
            </dgm:choose>
            <dgm:shape xmlns:r="http://schemas.openxmlformats.org/officeDocument/2006/relationships" rot="180" type="round1Rect" r:blip="" hideGeom="1">
              <dgm:adjLst/>
            </dgm:shape>
            <dgm:choose name="Name27">
              <dgm:if name="Name28" func="var" arg="dir" op="equ" val="norm">
                <dgm:presOf axis="ch ch desOrSelf" ptType="node node node" st="1 3 1" cnt="1 1 0"/>
              </dgm:if>
              <dgm:else name="Name29">
                <dgm:presOf axis="ch ch desOrSelf" ptType="node node node" st="1 4 1" cnt="1 1 0"/>
              </dgm:else>
            </dgm:choose>
            <dgm:constrLst>
              <dgm:constr type="bMarg" refType="primFontSz" fact="0.3"/>
              <dgm:constr type="lMarg" refType="primFontSz" fact="0.3"/>
            </dgm:constrLst>
            <dgm:ruleLst>
              <dgm:rule type="primFontSz" val="2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30">
              <dgm:if name="Name31" func="var" arg="dir" op="equ" val="norm">
                <dgm:presOf axis="ch ch desOrSelf" ptType="node node node" st="1 4 1" cnt="1 1 0"/>
              </dgm:if>
              <dgm:else name="Name32">
                <dgm:presOf axis="ch ch desOrSelf" ptType="node node node" st="1 3 1" cnt="1 1 0"/>
              </dgm:else>
            </dgm:choose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3">
              <dgm:if name="Name3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5">
                <dgm:alg type="tx"/>
              </dgm:else>
            </dgm:choose>
            <dgm:shape xmlns:r="http://schemas.openxmlformats.org/officeDocument/2006/relationships" rot="90" type="round1Rect" r:blip="" hideGeom="1">
              <dgm:adjLst/>
            </dgm:shape>
            <dgm:choose name="Name36">
              <dgm:if name="Name37" func="var" arg="dir" op="equ" val="norm">
                <dgm:presOf axis="ch ch desOrSelf" ptType="node node node" st="1 4 1" cnt="1 1 0"/>
              </dgm:if>
              <dgm:else name="Name38">
                <dgm:presOf axis="ch ch desOrSelf" ptType="node node node" st="1 3 1" cnt="1 1 0"/>
              </dgm:else>
            </dgm:choose>
            <dgm:constrLst>
              <dgm:constr type="bMarg" refType="primFontSz" fact="0.3"/>
              <dgm:constr type="rMarg" refType="primFontSz" fact="0.3"/>
            </dgm:constrLst>
            <dgm:ruleLst>
              <dgm:rule type="primFontSz" val="2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2" fact="NaN" max="NaN"/>
          </dgm:ruleLst>
        </dgm:layoutNode>
      </dgm:if>
      <dgm:else name="Name3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#2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#1">
  <dgm:title val="3-D Style 6"/>
  <dgm:desc val="3-D Style 6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B9427FE-4766-4545-A5C1-6BEB9F148DED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0DB0D97-D5B9-4622-B2FB-F3D906514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C430EA-0A34-4A93-81EE-E2684F20021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D0CAE-1A03-4530-936C-BFBEE590815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B90CCF-A9EB-4469-A1EF-017DF58C2C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1CFAF7-B693-444E-9AFD-8EE388E5BB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F1DEE5-CDB6-46B4-8D6C-29784175FDD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3BA070-EEF6-4B6B-8BFD-8C8D462676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234D35-2FE9-4BE6-89F1-87CA52FE2E1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DF0707-0696-43D8-B7B1-E4FF0ACAD3A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F33130-1268-46C7-86B2-8FCB19C26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0B4178-147C-428F-8F8B-A4E329345C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EB4653-4E4B-4D61-8F7D-B0251CC0621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3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Shape 35"/>
          <p:cNvSpPr>
            <a:spLocks/>
          </p:cNvSpPr>
          <p:nvPr/>
        </p:nvSpPr>
        <p:spPr bwMode="auto">
          <a:xfrm>
            <a:off x="4821238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hape 42"/>
          <p:cNvSpPr>
            <a:spLocks/>
          </p:cNvSpPr>
          <p:nvPr/>
        </p:nvSpPr>
        <p:spPr bwMode="auto">
          <a:xfrm>
            <a:off x="290513" y="-14288"/>
            <a:ext cx="5562600" cy="65532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hape 26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DFCC00-EE5E-49AA-8F67-356F46B3CD8B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29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0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56F6C9-1179-48AB-891E-2334A69A1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161C2-F28E-4C5B-8097-3A2EEB5BE9C6}" type="datetimeFigureOut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FB327-77F3-48D2-B7E5-75B7C098C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D702B3-EFC0-4739-A4D4-9230CEB316E5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6A1796-1867-4A8C-940F-20B2D0AEC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2305051" y="3867150"/>
            <a:ext cx="4533900" cy="3175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C701D6-FCDD-445A-8D7C-48EA7D1C7DFE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29923E-ABB4-4762-AA39-DE6929310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686800" cy="887412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2DBBA9-8D82-4DDA-AAEF-34A5A41F3C2D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9B3424-98E0-48E1-8005-DBBE68DC8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16DBF-7B13-4636-A3F6-FD1F854EDEB9}" type="datetimeFigureOut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D3144-1984-47E6-B411-EB3ED423C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3FD2CF-CD84-4D28-BD01-1C2CAD116DA3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AAF29D-CA9A-442C-8598-65A66B96E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DBB388-9445-4D26-97F8-999D6A101E08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5DD1A9-491A-40E1-9F45-DA5CDD201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7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7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>
            <a:normAutofit/>
          </a:bodyPr>
          <a:lstStyle>
            <a:lvl1pPr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612CEA-646D-4944-9500-2D8844FD1900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7BB707-5C83-4202-8AB1-D34782C82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ECCAF2A-F376-4B86-B6F1-86970B4C1F97}" type="datetimeFigureOut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dirty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5E0460C-2BBA-4B61-9443-87C02D3B2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5" r:id="rId2"/>
    <p:sldLayoutId id="2147483668" r:id="rId3"/>
    <p:sldLayoutId id="2147483669" r:id="rId4"/>
    <p:sldLayoutId id="2147483670" r:id="rId5"/>
    <p:sldLayoutId id="2147483666" r:id="rId6"/>
    <p:sldLayoutId id="2147483671" r:id="rId7"/>
    <p:sldLayoutId id="2147483672" r:id="rId8"/>
    <p:sldLayoutId id="2147483673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50">
          <a:solidFill>
            <a:srgbClr val="F0E8D5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0E8D5"/>
          </a:solidFill>
          <a:latin typeface="Corbel" pitchFamily="34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A28E6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A28E6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2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857224" y="2071678"/>
            <a:ext cx="7772400" cy="1974059"/>
          </a:xfrm>
        </p:spPr>
        <p:txBody>
          <a:bodyPr/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id-ID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Lady gaga Kontroversial </a:t>
            </a:r>
            <a:br>
              <a:rPr lang="id-ID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id-ID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jakarta</a:t>
            </a:r>
            <a:r>
              <a:rPr lang="id-ID" smtClean="0">
                <a:solidFill>
                  <a:schemeClr val="accent1"/>
                </a:solidFill>
              </a:rPr>
              <a:t> </a:t>
            </a:r>
            <a:r>
              <a:rPr smtClean="0">
                <a:solidFill>
                  <a:schemeClr val="accent1"/>
                </a:solidFill>
              </a:rPr>
              <a:t>20</a:t>
            </a:r>
            <a:r>
              <a:rPr lang="id-ID" smtClean="0">
                <a:solidFill>
                  <a:schemeClr val="accent1"/>
                </a:solidFill>
              </a:rPr>
              <a:t>12</a:t>
            </a:r>
            <a:endParaRPr/>
          </a:p>
        </p:txBody>
      </p:sp>
      <p:sp>
        <p:nvSpPr>
          <p:cNvPr id="9219" name="Rectangle 4"/>
          <p:cNvSpPr>
            <a:spLocks noGrp="1"/>
          </p:cNvSpPr>
          <p:nvPr>
            <p:ph type="body" idx="1"/>
          </p:nvPr>
        </p:nvSpPr>
        <p:spPr>
          <a:xfrm>
            <a:off x="857250" y="4214813"/>
            <a:ext cx="7772400" cy="1052512"/>
          </a:xfrm>
        </p:spPr>
        <p:txBody>
          <a:bodyPr/>
          <a:lstStyle/>
          <a:p>
            <a:pPr marL="374650"/>
            <a:r>
              <a:rPr lang="id-ID" smtClean="0"/>
              <a:t>A SOCIAL PSYCHOLOGY’S VIEW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2.gstatic.com/images?q=tbn:ANd9GcSWBQnBJ8r0_5g5XwDzl_Op8QFtrJO7HwEok0abJbp3yzv3xzL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214313"/>
            <a:ext cx="19145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 descr="http://angga.web.id/wp-content/uploads/2012/05/rahasia-diet-lady-gag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214313"/>
            <a:ext cx="4643437" cy="647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8" descr="http://static.gigwise.com/gallery/1890976_full_lady_gaga_03_wenn315040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071813"/>
            <a:ext cx="4291013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2114550" cy="1147763"/>
          </a:xfrm>
        </p:spPr>
        <p:txBody>
          <a:bodyPr/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tx2">
                    <a:satMod val="200000"/>
                  </a:schemeClr>
                </a:solidFill>
              </a:rPr>
              <a:t>Lihat....</a:t>
            </a:r>
            <a:endParaRPr lang="en-US" b="1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erkas:The Monster Ball - Poker Face revamped2-twea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143000"/>
            <a:ext cx="39624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 descr="http://t0.gstatic.com/images?q=tbn:ANd9GcQOOcmJZaM_saWk3A5NhlPubgXhm6TbdbfnSzwOnyXIgHxqrYpQc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2862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 descr="http://t0.gstatic.com/images?q=tbn:ANd9GcRSoupIp4bZTI-H7ZJ3MpTAA6EehqtTpkQlfQhEnbKY7Bxt1wIBK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13" y="428625"/>
            <a:ext cx="169545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8" descr="http://vigilantcitizen.com/wp-content/uploads/2009/08/lady_gaga-eh-eh-nothing-else-i-can-say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0" y="3429000"/>
            <a:ext cx="35814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3971925" cy="933450"/>
          </a:xfrm>
        </p:spPr>
        <p:txBody>
          <a:bodyPr/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tx2">
                    <a:satMod val="200000"/>
                  </a:schemeClr>
                </a:solidFill>
              </a:rPr>
              <a:t>Bandingkan...!!!</a:t>
            </a:r>
            <a:endParaRPr lang="en-US" b="1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tx2">
                    <a:satMod val="200000"/>
                  </a:schemeClr>
                </a:solidFill>
              </a:rPr>
              <a:t>Terima Kasih</a:t>
            </a:r>
            <a:endParaRPr lang="en-US" b="1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20483" name="Picture 2" descr="Lady Gag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00063"/>
            <a:ext cx="4286250" cy="595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214313" y="1357313"/>
            <a:ext cx="435768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d-ID" b="1">
                <a:latin typeface="Corbel" pitchFamily="34" charset="0"/>
              </a:rPr>
              <a:t>Nasib konser Lady Gaga di Indonesia tanggal 3 Juni 2012 mendatang belum juga jelas. Promotor Big Daddy belum juga mengeluarkan pernyataan yang jelas. FPI (Front Pembela Islam) pun tetap ngotot menolak datangnya Lady Gaga. </a:t>
            </a:r>
          </a:p>
          <a:p>
            <a:pPr algn="just"/>
            <a:endParaRPr lang="id-ID" b="1">
              <a:latin typeface="Corbel" pitchFamily="34" charset="0"/>
            </a:endParaRPr>
          </a:p>
          <a:p>
            <a:pPr algn="just"/>
            <a:r>
              <a:rPr lang="id-ID" b="1">
                <a:latin typeface="Corbel" pitchFamily="34" charset="0"/>
              </a:rPr>
              <a:t>Sementara itu, Troy Carter, manajer Lady Gaga juga mulai berpikir untuk membatalkan konser di Indonesia.</a:t>
            </a:r>
          </a:p>
          <a:p>
            <a:r>
              <a:rPr lang="id-ID">
                <a:latin typeface="Corbel" pitchFamily="34" charset="0"/>
              </a:rPr>
              <a:t/>
            </a:r>
            <a:br>
              <a:rPr lang="id-ID">
                <a:latin typeface="Corbel" pitchFamily="34" charset="0"/>
              </a:rPr>
            </a:br>
            <a:endParaRPr lang="id-ID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5214938" y="5000625"/>
            <a:ext cx="22161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b="1">
                <a:latin typeface="Corbel" pitchFamily="34" charset="0"/>
              </a:rPr>
              <a:t>SIKI UTAMI</a:t>
            </a:r>
          </a:p>
          <a:p>
            <a:r>
              <a:rPr lang="id-ID" b="1">
                <a:latin typeface="Corbel" pitchFamily="34" charset="0"/>
              </a:rPr>
              <a:t>DIRA SUMORO</a:t>
            </a:r>
          </a:p>
          <a:p>
            <a:r>
              <a:rPr lang="id-ID" b="1">
                <a:latin typeface="Corbel" pitchFamily="34" charset="0"/>
              </a:rPr>
              <a:t>GATHOT HARSONO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Lady Gaga</a:t>
            </a:r>
            <a:r>
              <a:rPr lang="id-ID" dirty="0" smtClean="0">
                <a:solidFill>
                  <a:schemeClr val="accent1"/>
                </a:solidFill>
              </a:rPr>
              <a:t> Fenomena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44" name="Picture 2" descr="lady gaga-habib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" y="1844675"/>
            <a:ext cx="3500437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10"/>
          <p:cNvSpPr txBox="1">
            <a:spLocks noChangeArrowheads="1"/>
          </p:cNvSpPr>
          <p:nvPr/>
        </p:nvSpPr>
        <p:spPr bwMode="auto">
          <a:xfrm>
            <a:off x="642938" y="5572125"/>
            <a:ext cx="3929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200" b="1">
                <a:latin typeface="Corbel" pitchFamily="34" charset="0"/>
              </a:rPr>
              <a:t>Note: Sumber dunia maya, hanya untuk</a:t>
            </a:r>
          </a:p>
          <a:p>
            <a:r>
              <a:rPr lang="id-ID" sz="1200" b="1">
                <a:latin typeface="Corbel" pitchFamily="34" charset="0"/>
              </a:rPr>
              <a:t>Kepentingan akademis*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14313" y="1571625"/>
            <a:ext cx="4286250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id-ID" sz="2000" b="1">
                <a:solidFill>
                  <a:srgbClr val="000000"/>
                </a:solidFill>
                <a:latin typeface="Trebuchet MS" pitchFamily="34" charset="0"/>
              </a:rPr>
              <a:t>Nama asli :</a:t>
            </a:r>
            <a:r>
              <a:rPr lang="id-ID" sz="2000">
                <a:solidFill>
                  <a:srgbClr val="000000"/>
                </a:solidFill>
                <a:latin typeface="Trebuchet MS" pitchFamily="34" charset="0"/>
              </a:rPr>
              <a:t> Stefani Joanne Angelina Germanotta</a:t>
            </a:r>
            <a:br>
              <a:rPr lang="id-ID" sz="2000">
                <a:solidFill>
                  <a:srgbClr val="000000"/>
                </a:solidFill>
                <a:latin typeface="Trebuchet MS" pitchFamily="34" charset="0"/>
              </a:rPr>
            </a:br>
            <a:r>
              <a:rPr lang="id-ID" sz="2000" b="1">
                <a:solidFill>
                  <a:srgbClr val="000000"/>
                </a:solidFill>
                <a:latin typeface="Trebuchet MS" pitchFamily="34" charset="0"/>
              </a:rPr>
              <a:t>Tgl lahir   :</a:t>
            </a:r>
            <a:r>
              <a:rPr lang="id-ID" sz="2000">
                <a:solidFill>
                  <a:srgbClr val="000000"/>
                </a:solidFill>
                <a:latin typeface="Trebuchet MS" pitchFamily="34" charset="0"/>
              </a:rPr>
              <a:t> 28 Maret 1986 </a:t>
            </a:r>
            <a:br>
              <a:rPr lang="id-ID" sz="2000">
                <a:solidFill>
                  <a:srgbClr val="000000"/>
                </a:solidFill>
                <a:latin typeface="Trebuchet MS" pitchFamily="34" charset="0"/>
              </a:rPr>
            </a:br>
            <a:r>
              <a:rPr lang="id-ID" sz="2000" b="1">
                <a:solidFill>
                  <a:srgbClr val="000000"/>
                </a:solidFill>
                <a:latin typeface="Trebuchet MS" pitchFamily="34" charset="0"/>
              </a:rPr>
              <a:t>Lahir di    :</a:t>
            </a:r>
            <a:r>
              <a:rPr lang="id-ID" sz="2000">
                <a:solidFill>
                  <a:srgbClr val="000000"/>
                </a:solidFill>
                <a:latin typeface="Trebuchet MS" pitchFamily="34" charset="0"/>
              </a:rPr>
              <a:t> New York, New York, AS </a:t>
            </a:r>
            <a:br>
              <a:rPr lang="id-ID" sz="2000">
                <a:solidFill>
                  <a:srgbClr val="000000"/>
                </a:solidFill>
                <a:latin typeface="Trebuchet MS" pitchFamily="34" charset="0"/>
              </a:rPr>
            </a:br>
            <a:r>
              <a:rPr lang="id-ID" sz="2000" b="1">
                <a:solidFill>
                  <a:srgbClr val="000000"/>
                </a:solidFill>
                <a:latin typeface="Trebuchet MS" pitchFamily="34" charset="0"/>
              </a:rPr>
              <a:t>Zodiac      :</a:t>
            </a:r>
            <a:r>
              <a:rPr lang="id-ID" sz="2000">
                <a:solidFill>
                  <a:srgbClr val="000000"/>
                </a:solidFill>
                <a:latin typeface="Trebuchet MS" pitchFamily="34" charset="0"/>
              </a:rPr>
              <a:t> Aries </a:t>
            </a:r>
            <a:br>
              <a:rPr lang="id-ID" sz="2000">
                <a:solidFill>
                  <a:srgbClr val="000000"/>
                </a:solidFill>
                <a:latin typeface="Trebuchet MS" pitchFamily="34" charset="0"/>
              </a:rPr>
            </a:br>
            <a:r>
              <a:rPr lang="id-ID" sz="2000">
                <a:solidFill>
                  <a:srgbClr val="000000"/>
                </a:solidFill>
                <a:latin typeface="Trebuchet MS" pitchFamily="34" charset="0"/>
              </a:rPr>
              <a:t>Terkenal sejak single "Just Dance" (2008)</a:t>
            </a:r>
          </a:p>
          <a:p>
            <a:pPr eaLnBrk="0" hangingPunct="0"/>
            <a:endParaRPr lang="id-ID" sz="2000">
              <a:solidFill>
                <a:srgbClr val="000000"/>
              </a:solidFill>
              <a:latin typeface="Trebuchet MS" pitchFamily="34" charset="0"/>
            </a:endParaRPr>
          </a:p>
          <a:p>
            <a:pPr eaLnBrk="0" hangingPunct="0"/>
            <a:r>
              <a:rPr lang="id-ID" sz="2000">
                <a:solidFill>
                  <a:srgbClr val="000000"/>
                </a:solidFill>
                <a:latin typeface="Trebuchet MS" pitchFamily="34" charset="0"/>
              </a:rPr>
              <a:t> </a:t>
            </a:r>
            <a:endParaRPr lang="id-ID" sz="2000" b="1">
              <a:solidFill>
                <a:srgbClr val="6F6F6F"/>
              </a:solidFill>
              <a:latin typeface="Trebuchet M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" y="428625"/>
            <a:ext cx="4000500" cy="769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400" b="1" dirty="0">
                <a:latin typeface="+mn-lt"/>
                <a:cs typeface="+mn-cs"/>
              </a:rPr>
              <a:t>Biodata</a:t>
            </a:r>
            <a:endParaRPr lang="id-ID" sz="4400" b="1" dirty="0">
              <a:latin typeface="+mn-lt"/>
              <a:cs typeface="+mn-cs"/>
            </a:endParaRPr>
          </a:p>
        </p:txBody>
      </p:sp>
      <p:pic>
        <p:nvPicPr>
          <p:cNvPr id="11268" name="Picture 4" descr="Bangsa Indonesia Jangan Terpecah Lady Gag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3214688"/>
            <a:ext cx="4424363" cy="296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/>
          </p:cNvSpPr>
          <p:nvPr/>
        </p:nvSpPr>
        <p:spPr>
          <a:xfrm>
            <a:off x="457200" y="357188"/>
            <a:ext cx="8229600" cy="928687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id-ID" sz="4000" spc="-15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1.</a:t>
            </a:r>
            <a:r>
              <a:rPr lang="id-ID" sz="4000" spc="-150">
                <a:solidFill>
                  <a:schemeClr val="tx2">
                    <a:satMod val="20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id-ID" sz="4000" b="1" spc="-15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Persepsi</a:t>
            </a:r>
            <a:r>
              <a:rPr lang="id-ID" sz="4000" spc="-150">
                <a:solidFill>
                  <a:schemeClr val="tx2">
                    <a:satMod val="20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id-ID" sz="4000" b="1" spc="-15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Sosial</a:t>
            </a:r>
            <a:endParaRPr lang="en-US" sz="4000" b="1" spc="-150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500174"/>
            <a:ext cx="4357718" cy="2062103"/>
          </a:xfrm>
          <a:prstGeom prst="rect">
            <a:avLst/>
          </a:prstGeom>
          <a:noFill/>
        </p:spPr>
        <p:txBody>
          <a:bodyPr>
            <a:spAutoFit/>
          </a:bodyPr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800" dirty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  <a:cs typeface="+mn-cs"/>
              </a:rPr>
              <a:t>Komunikasi Non Verbal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dirty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  <a:cs typeface="+mn-cs"/>
              </a:rPr>
              <a:t>Lima saluran komunikasi non verbal : ekspresi wajah, kontak mata, gerakan badan, tanda-tanda lainnya. Dan orang pada umumnya cukup tetap untuk membangun persepsi</a:t>
            </a:r>
            <a:endParaRPr lang="en-US" sz="2000" dirty="0">
              <a:ln w="18415" cap="flat" cmpd="sng">
                <a:solidFill>
                  <a:srgbClr val="FFFFFF"/>
                </a:solidFill>
                <a:miter lim="800000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ill Sans M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3" y="3786190"/>
            <a:ext cx="4214842" cy="1692771"/>
          </a:xfrm>
          <a:prstGeom prst="rect">
            <a:avLst/>
          </a:prstGeom>
          <a:noFill/>
        </p:spPr>
        <p:txBody>
          <a:bodyPr>
            <a:spAutoFit/>
          </a:bodyPr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  <a:cs typeface="+mn-cs"/>
              </a:rPr>
              <a:t>Atribusi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d-ID" sz="2000" dirty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  <a:cs typeface="+mn-cs"/>
              </a:rPr>
              <a:t>Merupakan tindakan penafsiran, apa yang terberi dari data indrawi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id-ID" sz="2000" dirty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  <a:cs typeface="+mn-cs"/>
              </a:rPr>
              <a:t>Ada 2 atribusi : internal/disposisional, dan eksternal/Lingkungan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29190" y="1571612"/>
            <a:ext cx="3857652" cy="1692771"/>
          </a:xfrm>
          <a:prstGeom prst="rect">
            <a:avLst/>
          </a:prstGeom>
          <a:noFill/>
        </p:spPr>
        <p:txBody>
          <a:bodyPr>
            <a:spAutoFit/>
          </a:bodyPr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  <a:cs typeface="+mn-cs"/>
              </a:rPr>
              <a:t>Efek Bias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dirty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  <a:cs typeface="+mn-cs"/>
              </a:rPr>
              <a:t>Persepsi sosial sering mengandung bias : efek halo, negativitas,  korespondensi, atribusi dan kambing hitam</a:t>
            </a:r>
            <a:endParaRPr lang="en-US" sz="2000" dirty="0">
              <a:ln w="18415" cap="flat" cmpd="sng">
                <a:solidFill>
                  <a:srgbClr val="FFFFFF"/>
                </a:solidFill>
                <a:miter lim="800000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ill Sans M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88" y="5786438"/>
            <a:ext cx="7707312" cy="64611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Bagaimana dengan LADY GAGA ?????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tx2">
                    <a:satMod val="200000"/>
                  </a:schemeClr>
                </a:solidFill>
              </a:rPr>
              <a:t>Perilaku</a:t>
            </a: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id-ID" b="1" dirty="0" smtClean="0">
                <a:solidFill>
                  <a:schemeClr val="tx2">
                    <a:satMod val="200000"/>
                  </a:schemeClr>
                </a:solidFill>
              </a:rPr>
              <a:t>Lingkungan</a:t>
            </a:r>
            <a:endParaRPr lang="en-US" b="1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447800"/>
          <a:ext cx="42672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316" name="Picture 2" descr="Paparazzi by 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88" y="1500188"/>
            <a:ext cx="2928937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2" descr="Tolak Lady Gaga, 15 Ormas Riau Surati Menteri Agam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5" y="4000500"/>
            <a:ext cx="44291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928687"/>
          </a:xfrm>
          <a:solidFill>
            <a:schemeClr val="accent3">
              <a:lumMod val="50000"/>
            </a:schemeClr>
          </a:solidFill>
        </p:spPr>
        <p:txBody>
          <a:bodyPr/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2. </a:t>
            </a:r>
            <a:r>
              <a:rPr lang="id-ID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Pengaruh</a:t>
            </a:r>
            <a:r>
              <a:rPr lang="id-ID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id-ID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Sosial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339" name="TextBox 9"/>
          <p:cNvSpPr txBox="1">
            <a:spLocks noChangeArrowheads="1"/>
          </p:cNvSpPr>
          <p:nvPr/>
        </p:nvSpPr>
        <p:spPr bwMode="auto">
          <a:xfrm>
            <a:off x="428625" y="1500188"/>
            <a:ext cx="40719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>
                <a:latin typeface="Corbel" pitchFamily="34" charset="0"/>
              </a:rPr>
              <a:t>Konformitas</a:t>
            </a:r>
          </a:p>
          <a:p>
            <a:pPr>
              <a:buFont typeface="Wingdings" pitchFamily="2" charset="2"/>
              <a:buChar char="ü"/>
            </a:pPr>
            <a:r>
              <a:rPr lang="id-ID" b="1">
                <a:latin typeface="Corbel" pitchFamily="34" charset="0"/>
              </a:rPr>
              <a:t>Suatu bentuk pengaruh sosial dimana individu mengubah sikap dan tingkah lakunya agar sesuai dengan norma sosial</a:t>
            </a:r>
          </a:p>
          <a:p>
            <a:pPr>
              <a:buFont typeface="Wingdings" pitchFamily="2" charset="2"/>
              <a:buChar char="ü"/>
            </a:pPr>
            <a:r>
              <a:rPr lang="id-ID" b="1">
                <a:latin typeface="Corbel" pitchFamily="34" charset="0"/>
              </a:rPr>
              <a:t>Ada tekanan dari kelompok untuk bertingkah laku dengan cara tertentu</a:t>
            </a:r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>
            <a:off x="4857750" y="1643063"/>
            <a:ext cx="378618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>
                <a:latin typeface="Corbel" pitchFamily="34" charset="0"/>
              </a:rPr>
              <a:t>Compliance</a:t>
            </a:r>
          </a:p>
          <a:p>
            <a:pPr>
              <a:buFont typeface="Wingdings" pitchFamily="2" charset="2"/>
              <a:buChar char="ü"/>
            </a:pPr>
            <a:r>
              <a:rPr lang="id-ID" b="1">
                <a:latin typeface="Corbel" pitchFamily="34" charset="0"/>
              </a:rPr>
              <a:t>Individu melakukan tindakan atas permintaan orang lain</a:t>
            </a:r>
          </a:p>
          <a:p>
            <a:pPr>
              <a:buFont typeface="Wingdings" pitchFamily="2" charset="2"/>
              <a:buChar char="ü"/>
            </a:pPr>
            <a:r>
              <a:rPr lang="id-ID" b="1">
                <a:latin typeface="Corbel" pitchFamily="34" charset="0"/>
              </a:rPr>
              <a:t>Tingkah laku atas dasar pemenuhan keinginan </a:t>
            </a:r>
          </a:p>
        </p:txBody>
      </p:sp>
      <p:sp>
        <p:nvSpPr>
          <p:cNvPr id="14341" name="TextBox 11"/>
          <p:cNvSpPr txBox="1">
            <a:spLocks noChangeArrowheads="1"/>
          </p:cNvSpPr>
          <p:nvPr/>
        </p:nvSpPr>
        <p:spPr bwMode="auto">
          <a:xfrm>
            <a:off x="2071688" y="3929063"/>
            <a:ext cx="54292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 b="1">
                <a:latin typeface="Corbel" pitchFamily="34" charset="0"/>
              </a:rPr>
              <a:t>Obedience (Kepatuhan)</a:t>
            </a:r>
            <a:endParaRPr lang="id-ID" b="1">
              <a:latin typeface="Corbel" pitchFamily="34" charset="0"/>
            </a:endParaRPr>
          </a:p>
          <a:p>
            <a:endParaRPr lang="id-ID" b="1">
              <a:latin typeface="Corbe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d-ID" b="1">
                <a:latin typeface="Corbel" pitchFamily="34" charset="0"/>
              </a:rPr>
              <a:t>Individu melakukan tindakan atas perintah orang lain</a:t>
            </a:r>
          </a:p>
          <a:p>
            <a:pPr>
              <a:buFont typeface="Wingdings" pitchFamily="2" charset="2"/>
              <a:buChar char="ü"/>
            </a:pPr>
            <a:r>
              <a:rPr lang="id-ID" b="1">
                <a:latin typeface="Corbel" pitchFamily="34" charset="0"/>
              </a:rPr>
              <a:t>Cenderung sudah ada unsur pemaksaan atau keharusan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>
            <a:graphicFrameLocks/>
          </p:cNvGraphicFramePr>
          <p:nvPr/>
        </p:nvGraphicFramePr>
        <p:xfrm>
          <a:off x="1752600" y="216170"/>
          <a:ext cx="5638800" cy="6425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28625" y="357188"/>
            <a:ext cx="3857625" cy="2928937"/>
          </a:xfrm>
          <a:solidFill>
            <a:srgbClr val="7030A0"/>
          </a:solidFill>
        </p:spPr>
        <p:txBody>
          <a:bodyPr/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Provokasi</a:t>
            </a:r>
            <a:br>
              <a:rPr lang="id-ID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id-ID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Pihak yang menentang</a:t>
            </a:r>
            <a:br>
              <a:rPr lang="id-ID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id-ID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Berita media massa</a:t>
            </a:r>
            <a:endParaRPr lang="en-US" sz="2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4857750" y="357188"/>
            <a:ext cx="3857625" cy="29289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id-ID" sz="4000" b="1" spc="-15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Emosi</a:t>
            </a:r>
          </a:p>
          <a:p>
            <a:pPr fontAlgn="auto">
              <a:spcAft>
                <a:spcPts val="0"/>
              </a:spcAft>
              <a:defRPr/>
            </a:pPr>
            <a:r>
              <a:rPr lang="id-ID" sz="2400" b="1" spc="-15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Mengaduk akal </a:t>
            </a:r>
          </a:p>
          <a:p>
            <a:pPr fontAlgn="auto">
              <a:spcAft>
                <a:spcPts val="0"/>
              </a:spcAft>
              <a:defRPr/>
            </a:pPr>
            <a:r>
              <a:rPr lang="id-ID" sz="2400" b="1" spc="-15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Mengaduk nurani</a:t>
            </a:r>
            <a:endParaRPr lang="en-US" sz="2400" b="1" spc="-150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428625" y="3571875"/>
            <a:ext cx="3857625" cy="2928938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id-ID" sz="4000" b="1" spc="-15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Adiksi</a:t>
            </a:r>
          </a:p>
          <a:p>
            <a:pPr fontAlgn="auto">
              <a:spcAft>
                <a:spcPts val="0"/>
              </a:spcAft>
              <a:defRPr/>
            </a:pPr>
            <a:r>
              <a:rPr lang="id-ID" sz="2400" b="1" spc="-15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Ketergantungan pronografi</a:t>
            </a:r>
          </a:p>
          <a:p>
            <a:pPr fontAlgn="auto">
              <a:spcAft>
                <a:spcPts val="0"/>
              </a:spcAft>
              <a:defRPr/>
            </a:pPr>
            <a:r>
              <a:rPr lang="id-ID" sz="2400" b="1" spc="-15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Fantasi seks</a:t>
            </a:r>
            <a:endParaRPr lang="en-US" sz="2400" b="1" spc="-150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/>
          </p:cNvSpPr>
          <p:nvPr/>
        </p:nvSpPr>
        <p:spPr>
          <a:xfrm>
            <a:off x="4857750" y="3571875"/>
            <a:ext cx="3857625" cy="2928938"/>
          </a:xfrm>
          <a:prstGeom prst="rect">
            <a:avLst/>
          </a:prstGeom>
          <a:solidFill>
            <a:srgbClr val="00B0F0"/>
          </a:solidFill>
        </p:spPr>
        <p:txBody>
          <a:bodyPr anchor="ctr"/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id-ID" sz="4000" b="1" spc="-15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Kognisi</a:t>
            </a:r>
          </a:p>
          <a:p>
            <a:pPr fontAlgn="auto">
              <a:spcAft>
                <a:spcPts val="0"/>
              </a:spcAft>
              <a:defRPr/>
            </a:pPr>
            <a:r>
              <a:rPr lang="id-ID" sz="2400" b="1" spc="-15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Peranan logika</a:t>
            </a:r>
          </a:p>
          <a:p>
            <a:pPr fontAlgn="auto">
              <a:spcAft>
                <a:spcPts val="0"/>
              </a:spcAft>
              <a:defRPr/>
            </a:pPr>
            <a:r>
              <a:rPr lang="id-ID" sz="2400" b="1" spc="-150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Proses pembelajaran</a:t>
            </a:r>
            <a:endParaRPr lang="en-US" sz="2400" b="1" spc="-150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928687"/>
          </a:xfrm>
          <a:solidFill>
            <a:srgbClr val="0070C0"/>
          </a:solidFill>
        </p:spPr>
        <p:txBody>
          <a:bodyPr/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4.</a:t>
            </a:r>
            <a:r>
              <a:rPr lang="id-ID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id-ID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Prasangka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411" name="TextBox 8"/>
          <p:cNvSpPr txBox="1">
            <a:spLocks noChangeArrowheads="1"/>
          </p:cNvSpPr>
          <p:nvPr/>
        </p:nvSpPr>
        <p:spPr bwMode="auto">
          <a:xfrm>
            <a:off x="500063" y="1643063"/>
            <a:ext cx="40005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4000" b="1">
                <a:latin typeface="Corbel" pitchFamily="34" charset="0"/>
              </a:rPr>
              <a:t>Stereotipe</a:t>
            </a:r>
          </a:p>
          <a:p>
            <a:r>
              <a:rPr lang="id-ID" sz="2000" b="1">
                <a:latin typeface="Corbel" pitchFamily="34" charset="0"/>
              </a:rPr>
              <a:t>Bahwa tipikal artis seperti Lady Gaga akan memberi pengaruh jelek  bagi perkembangan  orang, khususnya anak-anak dan remaja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642938" y="3857625"/>
            <a:ext cx="38576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4000" b="1">
                <a:latin typeface="Corbel" pitchFamily="34" charset="0"/>
              </a:rPr>
              <a:t>Seksisme</a:t>
            </a:r>
          </a:p>
          <a:p>
            <a:r>
              <a:rPr lang="id-ID" sz="2000" b="1">
                <a:latin typeface="Corbel" pitchFamily="34" charset="0"/>
              </a:rPr>
              <a:t>Bahwa pertunjukkan yang memamerkan aurat tubuh akan membangun pengaruh seks yang tinggi</a:t>
            </a:r>
          </a:p>
        </p:txBody>
      </p:sp>
      <p:sp>
        <p:nvSpPr>
          <p:cNvPr id="17413" name="TextBox 10"/>
          <p:cNvSpPr txBox="1">
            <a:spLocks noChangeArrowheads="1"/>
          </p:cNvSpPr>
          <p:nvPr/>
        </p:nvSpPr>
        <p:spPr bwMode="auto">
          <a:xfrm>
            <a:off x="4929188" y="1857375"/>
            <a:ext cx="378618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4000" b="1">
                <a:latin typeface="Corbel" pitchFamily="34" charset="0"/>
              </a:rPr>
              <a:t>Dogmatisme</a:t>
            </a:r>
          </a:p>
          <a:p>
            <a:r>
              <a:rPr lang="id-ID" sz="2000" b="1">
                <a:latin typeface="Corbel" pitchFamily="34" charset="0"/>
              </a:rPr>
              <a:t>Bahwa semua tindakan seperti konser Lady Gaga adalah bertentangan dengan norma susila dan adat ketimuran serta norma agama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279</Words>
  <Application>Microsoft Office PowerPoint</Application>
  <PresentationFormat>On-screen Show (4:3)</PresentationFormat>
  <Paragraphs>82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Corbel</vt:lpstr>
      <vt:lpstr>Arial</vt:lpstr>
      <vt:lpstr>Wingdings</vt:lpstr>
      <vt:lpstr>Wingdings 2</vt:lpstr>
      <vt:lpstr>Wingdings 3</vt:lpstr>
      <vt:lpstr>Calibri</vt:lpstr>
      <vt:lpstr>Trebuchet MS</vt:lpstr>
      <vt:lpstr>IntroducingPowerPoint2007</vt:lpstr>
      <vt:lpstr>Lady gaga Kontroversial  jakarta 2012</vt:lpstr>
      <vt:lpstr>Lady Gaga Fenomena</vt:lpstr>
      <vt:lpstr>Slide 3</vt:lpstr>
      <vt:lpstr>Slide 4</vt:lpstr>
      <vt:lpstr>Perilaku Lingkungan</vt:lpstr>
      <vt:lpstr>2. Pengaruh Sosial</vt:lpstr>
      <vt:lpstr>Slide 7</vt:lpstr>
      <vt:lpstr>Provokasi Pihak yang menentang Berita media massa</vt:lpstr>
      <vt:lpstr>4. Prasangka</vt:lpstr>
      <vt:lpstr>Lihat....</vt:lpstr>
      <vt:lpstr>Bandingkan...!!!</vt:lpstr>
      <vt:lpstr>Terima Kasih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2</cp:revision>
  <dcterms:created xsi:type="dcterms:W3CDTF">2012-05-26T21:32:21Z</dcterms:created>
  <dcterms:modified xsi:type="dcterms:W3CDTF">2012-12-03T03:45:51Z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