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17447-7236-4B33-9759-00D41CD821B0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8D5A5D-598C-46B7-87F2-E45A458D24EA}">
      <dgm:prSet phldrT="[Text]" custT="1"/>
      <dgm:spPr/>
      <dgm:t>
        <a:bodyPr/>
        <a:lstStyle/>
        <a:p>
          <a:r>
            <a:rPr lang="en-US" sz="2800" dirty="0" err="1" smtClean="0"/>
            <a:t>Siswa</a:t>
          </a:r>
          <a:r>
            <a:rPr lang="en-US" sz="2800" dirty="0" smtClean="0"/>
            <a:t> </a:t>
          </a:r>
          <a:r>
            <a:rPr lang="en-US" sz="2800" dirty="0" err="1" smtClean="0"/>
            <a:t>menghabiskan</a:t>
          </a:r>
          <a:r>
            <a:rPr lang="en-US" sz="2800" dirty="0" smtClean="0"/>
            <a:t> </a:t>
          </a:r>
          <a:r>
            <a:rPr lang="en-US" sz="2800" dirty="0" err="1" smtClean="0"/>
            <a:t>lebih</a:t>
          </a:r>
          <a:r>
            <a:rPr lang="en-US" sz="2800" dirty="0" smtClean="0"/>
            <a:t> </a:t>
          </a:r>
          <a:r>
            <a:rPr lang="en-US" sz="2800" dirty="0" err="1" smtClean="0"/>
            <a:t>banyak</a:t>
          </a:r>
          <a:r>
            <a:rPr lang="en-US" sz="2800" dirty="0" smtClean="0"/>
            <a:t> </a:t>
          </a:r>
          <a:r>
            <a:rPr lang="en-US" sz="2800" dirty="0" err="1" smtClean="0"/>
            <a:t>waktu</a:t>
          </a:r>
          <a:r>
            <a:rPr lang="en-US" sz="2800" dirty="0" smtClean="0"/>
            <a:t> </a:t>
          </a:r>
          <a:r>
            <a:rPr lang="en-US" sz="2800" dirty="0" err="1" smtClean="0"/>
            <a:t>untuk</a:t>
          </a:r>
          <a:r>
            <a:rPr lang="en-US" sz="2800" dirty="0" smtClean="0"/>
            <a:t> </a:t>
          </a:r>
          <a:r>
            <a:rPr lang="en-US" sz="2800" dirty="0" err="1" smtClean="0"/>
            <a:t>belajar</a:t>
          </a:r>
          <a:endParaRPr lang="en-US" sz="2800" dirty="0"/>
        </a:p>
      </dgm:t>
    </dgm:pt>
    <dgm:pt modelId="{21F97A5E-3B03-4178-9A67-778FCFCE6CDB}" type="parTrans" cxnId="{7B66447A-1642-42F2-A686-E6D0B8928EEC}">
      <dgm:prSet/>
      <dgm:spPr/>
      <dgm:t>
        <a:bodyPr/>
        <a:lstStyle/>
        <a:p>
          <a:endParaRPr lang="en-US"/>
        </a:p>
      </dgm:t>
    </dgm:pt>
    <dgm:pt modelId="{7C7F9521-8D72-42BC-93C5-CAFE0357CEDE}" type="sibTrans" cxnId="{7B66447A-1642-42F2-A686-E6D0B8928EEC}">
      <dgm:prSet/>
      <dgm:spPr/>
      <dgm:t>
        <a:bodyPr/>
        <a:lstStyle/>
        <a:p>
          <a:endParaRPr lang="en-US"/>
        </a:p>
      </dgm:t>
    </dgm:pt>
    <dgm:pt modelId="{499DE09C-0564-463F-9406-A668AE6D5D56}">
      <dgm:prSet phldrT="[Text]" custT="1"/>
      <dgm:spPr/>
      <dgm:t>
        <a:bodyPr/>
        <a:lstStyle/>
        <a:p>
          <a:r>
            <a:rPr lang="en-US" sz="2800" dirty="0" err="1" smtClean="0"/>
            <a:t>Siswa</a:t>
          </a:r>
          <a:r>
            <a:rPr lang="en-US" sz="2800" dirty="0" smtClean="0"/>
            <a:t> </a:t>
          </a:r>
          <a:r>
            <a:rPr lang="en-US" sz="2800" dirty="0" err="1" smtClean="0"/>
            <a:t>tidak</a:t>
          </a:r>
          <a:r>
            <a:rPr lang="en-US" sz="2800" dirty="0" smtClean="0"/>
            <a:t> </a:t>
          </a:r>
          <a:r>
            <a:rPr lang="en-US" sz="2800" dirty="0" err="1" smtClean="0"/>
            <a:t>mengembangkan</a:t>
          </a:r>
          <a:r>
            <a:rPr lang="en-US" sz="2800" dirty="0" smtClean="0"/>
            <a:t> </a:t>
          </a:r>
          <a:r>
            <a:rPr lang="en-US" sz="2800" dirty="0" err="1" smtClean="0"/>
            <a:t>masalah</a:t>
          </a:r>
          <a:endParaRPr lang="en-US" sz="2800" dirty="0"/>
        </a:p>
      </dgm:t>
    </dgm:pt>
    <dgm:pt modelId="{A3AD1512-D26D-466D-8D71-2D2A69A2B290}" type="parTrans" cxnId="{57356BF0-EE76-4C39-8D71-3B55BCA19687}">
      <dgm:prSet/>
      <dgm:spPr/>
      <dgm:t>
        <a:bodyPr/>
        <a:lstStyle/>
        <a:p>
          <a:endParaRPr lang="en-US"/>
        </a:p>
      </dgm:t>
    </dgm:pt>
    <dgm:pt modelId="{01D63B8F-BB71-40F8-8696-6FDEFC3F0387}" type="sibTrans" cxnId="{57356BF0-EE76-4C39-8D71-3B55BCA19687}">
      <dgm:prSet/>
      <dgm:spPr/>
      <dgm:t>
        <a:bodyPr/>
        <a:lstStyle/>
        <a:p>
          <a:endParaRPr lang="en-US"/>
        </a:p>
      </dgm:t>
    </dgm:pt>
    <dgm:pt modelId="{8E1B64B6-AE91-498E-8758-261D95E9079B}" type="pres">
      <dgm:prSet presAssocID="{5DF17447-7236-4B33-9759-00D41CD821B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2912C6-88F0-4209-ACE2-3C954F7982BF}" type="pres">
      <dgm:prSet presAssocID="{5DF17447-7236-4B33-9759-00D41CD821B0}" presName="cycle" presStyleCnt="0"/>
      <dgm:spPr/>
    </dgm:pt>
    <dgm:pt modelId="{045C7240-A206-4DA3-95FB-8069F3EC5A9D}" type="pres">
      <dgm:prSet presAssocID="{5DF17447-7236-4B33-9759-00D41CD821B0}" presName="centerShape" presStyleCnt="0"/>
      <dgm:spPr/>
    </dgm:pt>
    <dgm:pt modelId="{342E95E9-53E9-408F-B524-33F1BF6DD454}" type="pres">
      <dgm:prSet presAssocID="{5DF17447-7236-4B33-9759-00D41CD821B0}" presName="connSite" presStyleLbl="node1" presStyleIdx="0" presStyleCnt="3"/>
      <dgm:spPr/>
    </dgm:pt>
    <dgm:pt modelId="{694DEAEB-E79E-44FD-8811-C79DAE671056}" type="pres">
      <dgm:prSet presAssocID="{5DF17447-7236-4B33-9759-00D41CD821B0}" presName="visible" presStyleLbl="node1" presStyleIdx="0" presStyleCnt="3" custScaleX="93876" custScaleY="100000" custLinFactNeighborX="28318" custLinFactNeighborY="339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4298373-C294-4184-BBCF-13D5AF067F60}" type="pres">
      <dgm:prSet presAssocID="{21F97A5E-3B03-4178-9A67-778FCFCE6CDB}" presName="Name25" presStyleLbl="parChTrans1D1" presStyleIdx="0" presStyleCnt="2"/>
      <dgm:spPr/>
      <dgm:t>
        <a:bodyPr/>
        <a:lstStyle/>
        <a:p>
          <a:endParaRPr lang="en-US"/>
        </a:p>
      </dgm:t>
    </dgm:pt>
    <dgm:pt modelId="{482DCD29-7E60-4E95-8B78-DCA4A1F01FB8}" type="pres">
      <dgm:prSet presAssocID="{328D5A5D-598C-46B7-87F2-E45A458D24EA}" presName="node" presStyleCnt="0"/>
      <dgm:spPr/>
    </dgm:pt>
    <dgm:pt modelId="{59DD7EBD-2CE2-4FD3-AAD1-AA6846DA7713}" type="pres">
      <dgm:prSet presAssocID="{328D5A5D-598C-46B7-87F2-E45A458D24EA}" presName="parentNode" presStyleLbl="node1" presStyleIdx="1" presStyleCnt="3" custScaleX="189879" custScaleY="164853" custLinFactX="71117" custLinFactNeighborX="100000" custLinFactNeighborY="-38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5DBB1-F9E7-40FC-A48E-3E4BC8AB8E7C}" type="pres">
      <dgm:prSet presAssocID="{328D5A5D-598C-46B7-87F2-E45A458D24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65D5A-9612-4456-8F42-DA51D452F742}" type="pres">
      <dgm:prSet presAssocID="{A3AD1512-D26D-466D-8D71-2D2A69A2B290}" presName="Name25" presStyleLbl="parChTrans1D1" presStyleIdx="1" presStyleCnt="2"/>
      <dgm:spPr/>
      <dgm:t>
        <a:bodyPr/>
        <a:lstStyle/>
        <a:p>
          <a:endParaRPr lang="en-US"/>
        </a:p>
      </dgm:t>
    </dgm:pt>
    <dgm:pt modelId="{0920B092-B212-4961-AFA4-5F26AACAFD68}" type="pres">
      <dgm:prSet presAssocID="{499DE09C-0564-463F-9406-A668AE6D5D56}" presName="node" presStyleCnt="0"/>
      <dgm:spPr/>
    </dgm:pt>
    <dgm:pt modelId="{311CAB12-FB1B-429D-A7B4-33BF2B20C8B5}" type="pres">
      <dgm:prSet presAssocID="{499DE09C-0564-463F-9406-A668AE6D5D56}" presName="parentNode" presStyleLbl="node1" presStyleIdx="2" presStyleCnt="3" custScaleX="212147" custScaleY="150237" custLinFactX="76094" custLinFactNeighborX="100000" custLinFactNeighborY="34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192B4-B0B0-4660-B9AC-1FB4719B4177}" type="pres">
      <dgm:prSet presAssocID="{499DE09C-0564-463F-9406-A668AE6D5D5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57942-FA55-4B64-A1E0-F77B4DFE53FB}" type="presOf" srcId="{328D5A5D-598C-46B7-87F2-E45A458D24EA}" destId="{59DD7EBD-2CE2-4FD3-AAD1-AA6846DA7713}" srcOrd="0" destOrd="0" presId="urn:microsoft.com/office/officeart/2005/8/layout/radial2"/>
    <dgm:cxn modelId="{611CD6D7-629D-4C86-8BD9-A92C89E5C79C}" type="presOf" srcId="{5DF17447-7236-4B33-9759-00D41CD821B0}" destId="{8E1B64B6-AE91-498E-8758-261D95E9079B}" srcOrd="0" destOrd="0" presId="urn:microsoft.com/office/officeart/2005/8/layout/radial2"/>
    <dgm:cxn modelId="{57356BF0-EE76-4C39-8D71-3B55BCA19687}" srcId="{5DF17447-7236-4B33-9759-00D41CD821B0}" destId="{499DE09C-0564-463F-9406-A668AE6D5D56}" srcOrd="1" destOrd="0" parTransId="{A3AD1512-D26D-466D-8D71-2D2A69A2B290}" sibTransId="{01D63B8F-BB71-40F8-8696-6FDEFC3F0387}"/>
    <dgm:cxn modelId="{7B66447A-1642-42F2-A686-E6D0B8928EEC}" srcId="{5DF17447-7236-4B33-9759-00D41CD821B0}" destId="{328D5A5D-598C-46B7-87F2-E45A458D24EA}" srcOrd="0" destOrd="0" parTransId="{21F97A5E-3B03-4178-9A67-778FCFCE6CDB}" sibTransId="{7C7F9521-8D72-42BC-93C5-CAFE0357CEDE}"/>
    <dgm:cxn modelId="{9CA20F09-97F8-4256-984B-51B48039267F}" type="presOf" srcId="{21F97A5E-3B03-4178-9A67-778FCFCE6CDB}" destId="{44298373-C294-4184-BBCF-13D5AF067F60}" srcOrd="0" destOrd="0" presId="urn:microsoft.com/office/officeart/2005/8/layout/radial2"/>
    <dgm:cxn modelId="{F0327158-79CB-454C-AB88-627A9C2F4931}" type="presOf" srcId="{A3AD1512-D26D-466D-8D71-2D2A69A2B290}" destId="{23F65D5A-9612-4456-8F42-DA51D452F742}" srcOrd="0" destOrd="0" presId="urn:microsoft.com/office/officeart/2005/8/layout/radial2"/>
    <dgm:cxn modelId="{A9F00ECA-316B-456F-B2E9-E3BFD3810B24}" type="presOf" srcId="{499DE09C-0564-463F-9406-A668AE6D5D56}" destId="{311CAB12-FB1B-429D-A7B4-33BF2B20C8B5}" srcOrd="0" destOrd="0" presId="urn:microsoft.com/office/officeart/2005/8/layout/radial2"/>
    <dgm:cxn modelId="{F0FD33F4-8DA5-40CE-B7F0-9A9A02E533D5}" type="presParOf" srcId="{8E1B64B6-AE91-498E-8758-261D95E9079B}" destId="{ED2912C6-88F0-4209-ACE2-3C954F7982BF}" srcOrd="0" destOrd="0" presId="urn:microsoft.com/office/officeart/2005/8/layout/radial2"/>
    <dgm:cxn modelId="{2A1D0A20-2A5E-4F38-A3C0-B81842422539}" type="presParOf" srcId="{ED2912C6-88F0-4209-ACE2-3C954F7982BF}" destId="{045C7240-A206-4DA3-95FB-8069F3EC5A9D}" srcOrd="0" destOrd="0" presId="urn:microsoft.com/office/officeart/2005/8/layout/radial2"/>
    <dgm:cxn modelId="{0371B71A-7A74-4A9E-8A90-2D3C542C392B}" type="presParOf" srcId="{045C7240-A206-4DA3-95FB-8069F3EC5A9D}" destId="{342E95E9-53E9-408F-B524-33F1BF6DD454}" srcOrd="0" destOrd="0" presId="urn:microsoft.com/office/officeart/2005/8/layout/radial2"/>
    <dgm:cxn modelId="{25359A02-5436-452D-9292-3212F926BEE4}" type="presParOf" srcId="{045C7240-A206-4DA3-95FB-8069F3EC5A9D}" destId="{694DEAEB-E79E-44FD-8811-C79DAE671056}" srcOrd="1" destOrd="0" presId="urn:microsoft.com/office/officeart/2005/8/layout/radial2"/>
    <dgm:cxn modelId="{CAF9C20A-FF49-47C1-AC48-1E30FA001644}" type="presParOf" srcId="{ED2912C6-88F0-4209-ACE2-3C954F7982BF}" destId="{44298373-C294-4184-BBCF-13D5AF067F60}" srcOrd="1" destOrd="0" presId="urn:microsoft.com/office/officeart/2005/8/layout/radial2"/>
    <dgm:cxn modelId="{5F6D544B-5056-452F-9420-DE831B2C3DF4}" type="presParOf" srcId="{ED2912C6-88F0-4209-ACE2-3C954F7982BF}" destId="{482DCD29-7E60-4E95-8B78-DCA4A1F01FB8}" srcOrd="2" destOrd="0" presId="urn:microsoft.com/office/officeart/2005/8/layout/radial2"/>
    <dgm:cxn modelId="{FCBE1112-23AD-444C-B545-D34BE005042C}" type="presParOf" srcId="{482DCD29-7E60-4E95-8B78-DCA4A1F01FB8}" destId="{59DD7EBD-2CE2-4FD3-AAD1-AA6846DA7713}" srcOrd="0" destOrd="0" presId="urn:microsoft.com/office/officeart/2005/8/layout/radial2"/>
    <dgm:cxn modelId="{B123017D-D919-4344-914E-CCB7699D550A}" type="presParOf" srcId="{482DCD29-7E60-4E95-8B78-DCA4A1F01FB8}" destId="{9FC5DBB1-F9E7-40FC-A48E-3E4BC8AB8E7C}" srcOrd="1" destOrd="0" presId="urn:microsoft.com/office/officeart/2005/8/layout/radial2"/>
    <dgm:cxn modelId="{20A32FC5-9A23-4303-86F4-5E17135A0044}" type="presParOf" srcId="{ED2912C6-88F0-4209-ACE2-3C954F7982BF}" destId="{23F65D5A-9612-4456-8F42-DA51D452F742}" srcOrd="3" destOrd="0" presId="urn:microsoft.com/office/officeart/2005/8/layout/radial2"/>
    <dgm:cxn modelId="{B048E553-7746-4758-AE98-251DE8BE2967}" type="presParOf" srcId="{ED2912C6-88F0-4209-ACE2-3C954F7982BF}" destId="{0920B092-B212-4961-AFA4-5F26AACAFD68}" srcOrd="4" destOrd="0" presId="urn:microsoft.com/office/officeart/2005/8/layout/radial2"/>
    <dgm:cxn modelId="{34A8C27D-4B21-45C5-A74C-7F9498AD1F9F}" type="presParOf" srcId="{0920B092-B212-4961-AFA4-5F26AACAFD68}" destId="{311CAB12-FB1B-429D-A7B4-33BF2B20C8B5}" srcOrd="0" destOrd="0" presId="urn:microsoft.com/office/officeart/2005/8/layout/radial2"/>
    <dgm:cxn modelId="{78620910-6E49-4887-B54B-B348B7B2412F}" type="presParOf" srcId="{0920B092-B212-4961-AFA4-5F26AACAFD68}" destId="{BAD192B4-B0B0-4660-B9AC-1FB4719B4177}" srcOrd="1" destOrd="0" presId="urn:microsoft.com/office/officeart/2005/8/layout/radial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CFBE8B-AA94-49FF-8CFD-2D8D3ED9063A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574DB8-D54F-43EF-845D-048F79024B22}">
      <dgm:prSet phldrT="[Text]"/>
      <dgm:spPr/>
      <dgm:t>
        <a:bodyPr/>
        <a:lstStyle/>
        <a:p>
          <a:r>
            <a:rPr lang="en-US" dirty="0" err="1" smtClean="0"/>
            <a:t>Keterampilan</a:t>
          </a:r>
          <a:endParaRPr lang="en-US" dirty="0"/>
        </a:p>
      </dgm:t>
    </dgm:pt>
    <dgm:pt modelId="{3EF8246C-2FB5-418F-AB98-D5F7B2B1E25E}" type="parTrans" cxnId="{51C12338-D76A-4EDE-9E84-92083817C63C}">
      <dgm:prSet/>
      <dgm:spPr/>
      <dgm:t>
        <a:bodyPr/>
        <a:lstStyle/>
        <a:p>
          <a:endParaRPr lang="en-US"/>
        </a:p>
      </dgm:t>
    </dgm:pt>
    <dgm:pt modelId="{F7AA1253-A157-4501-9883-3F282C7F259E}" type="sibTrans" cxnId="{51C12338-D76A-4EDE-9E84-92083817C63C}">
      <dgm:prSet/>
      <dgm:spPr/>
      <dgm:t>
        <a:bodyPr/>
        <a:lstStyle/>
        <a:p>
          <a:endParaRPr lang="en-US"/>
        </a:p>
      </dgm:t>
    </dgm:pt>
    <dgm:pt modelId="{8385B3F4-2F3C-4E61-8BE6-BE3C1B7A0234}">
      <dgm:prSet phldrT="[Text]"/>
      <dgm:spPr/>
      <dgm:t>
        <a:bodyPr/>
        <a:lstStyle/>
        <a:p>
          <a:r>
            <a:rPr lang="en-US" dirty="0" err="1" smtClean="0"/>
            <a:t>Berbicara</a:t>
          </a:r>
          <a:endParaRPr lang="en-US" dirty="0"/>
        </a:p>
      </dgm:t>
    </dgm:pt>
    <dgm:pt modelId="{C41B9B45-7FCE-45EF-BFD9-CBC31D9490A0}" type="parTrans" cxnId="{FC0CB21B-2B6C-45AF-95C4-421D33638A6C}">
      <dgm:prSet/>
      <dgm:spPr/>
      <dgm:t>
        <a:bodyPr/>
        <a:lstStyle/>
        <a:p>
          <a:endParaRPr lang="en-US"/>
        </a:p>
      </dgm:t>
    </dgm:pt>
    <dgm:pt modelId="{3BE43D87-029E-4145-9435-A76D85D1174C}" type="sibTrans" cxnId="{FC0CB21B-2B6C-45AF-95C4-421D33638A6C}">
      <dgm:prSet/>
      <dgm:spPr/>
      <dgm:t>
        <a:bodyPr/>
        <a:lstStyle/>
        <a:p>
          <a:endParaRPr lang="en-US"/>
        </a:p>
      </dgm:t>
    </dgm:pt>
    <dgm:pt modelId="{5896DB60-B040-4410-B100-EE4F4403C488}">
      <dgm:prSet phldrT="[Text]"/>
      <dgm:spPr/>
      <dgm:t>
        <a:bodyPr/>
        <a:lstStyle/>
        <a:p>
          <a:r>
            <a:rPr lang="en-US" dirty="0" err="1" smtClean="0"/>
            <a:t>Keterampilan</a:t>
          </a:r>
          <a:endParaRPr lang="en-US" dirty="0"/>
        </a:p>
      </dgm:t>
    </dgm:pt>
    <dgm:pt modelId="{92E510CA-B029-4A5E-971E-95E1A8A9975A}" type="parTrans" cxnId="{E2E8DB50-603A-4F8B-B7C2-769A201F7593}">
      <dgm:prSet/>
      <dgm:spPr/>
      <dgm:t>
        <a:bodyPr/>
        <a:lstStyle/>
        <a:p>
          <a:endParaRPr lang="en-US"/>
        </a:p>
      </dgm:t>
    </dgm:pt>
    <dgm:pt modelId="{AF5FE780-0F1E-4034-9E38-41EB9EF61422}" type="sibTrans" cxnId="{E2E8DB50-603A-4F8B-B7C2-769A201F7593}">
      <dgm:prSet/>
      <dgm:spPr/>
      <dgm:t>
        <a:bodyPr/>
        <a:lstStyle/>
        <a:p>
          <a:endParaRPr lang="en-US"/>
        </a:p>
      </dgm:t>
    </dgm:pt>
    <dgm:pt modelId="{9FF0BCC7-7512-4984-AD1D-3810CDD775F6}">
      <dgm:prSet phldrT="[Text]"/>
      <dgm:spPr/>
      <dgm:t>
        <a:bodyPr/>
        <a:lstStyle/>
        <a:p>
          <a:r>
            <a:rPr lang="en-US" dirty="0" smtClean="0"/>
            <a:t>Men-</a:t>
          </a:r>
          <a:r>
            <a:rPr lang="en-US" dirty="0" err="1" smtClean="0"/>
            <a:t>dengarkan</a:t>
          </a:r>
          <a:endParaRPr lang="en-US" dirty="0"/>
        </a:p>
      </dgm:t>
    </dgm:pt>
    <dgm:pt modelId="{9465AEF6-9318-466A-88F1-670049B0ACFF}" type="parTrans" cxnId="{08E2ECFD-2125-4B64-A879-9031AF2124E5}">
      <dgm:prSet/>
      <dgm:spPr/>
      <dgm:t>
        <a:bodyPr/>
        <a:lstStyle/>
        <a:p>
          <a:endParaRPr lang="en-US"/>
        </a:p>
      </dgm:t>
    </dgm:pt>
    <dgm:pt modelId="{62283BD2-385E-45FF-B645-D7E71865460C}" type="sibTrans" cxnId="{08E2ECFD-2125-4B64-A879-9031AF2124E5}">
      <dgm:prSet/>
      <dgm:spPr/>
      <dgm:t>
        <a:bodyPr/>
        <a:lstStyle/>
        <a:p>
          <a:endParaRPr lang="en-US"/>
        </a:p>
      </dgm:t>
    </dgm:pt>
    <dgm:pt modelId="{7A2C6463-DF8E-4F54-BD0A-79EC36692773}">
      <dgm:prSet phldrT="[Text]"/>
      <dgm:spPr/>
      <dgm:t>
        <a:bodyPr/>
        <a:lstStyle/>
        <a:p>
          <a:r>
            <a:rPr lang="en-US" dirty="0" err="1" smtClean="0"/>
            <a:t>Komunikasi</a:t>
          </a:r>
          <a:endParaRPr lang="en-US" dirty="0"/>
        </a:p>
      </dgm:t>
    </dgm:pt>
    <dgm:pt modelId="{443BF571-F8C3-47C5-BD22-C483D3CCEDF2}" type="parTrans" cxnId="{622F2119-1773-4FA9-93DF-09AF9163DB3D}">
      <dgm:prSet/>
      <dgm:spPr/>
      <dgm:t>
        <a:bodyPr/>
        <a:lstStyle/>
        <a:p>
          <a:endParaRPr lang="en-US"/>
        </a:p>
      </dgm:t>
    </dgm:pt>
    <dgm:pt modelId="{D40073F2-FF6D-472C-8450-F9B27F27A77F}" type="sibTrans" cxnId="{622F2119-1773-4FA9-93DF-09AF9163DB3D}">
      <dgm:prSet/>
      <dgm:spPr/>
      <dgm:t>
        <a:bodyPr/>
        <a:lstStyle/>
        <a:p>
          <a:endParaRPr lang="en-US"/>
        </a:p>
      </dgm:t>
    </dgm:pt>
    <dgm:pt modelId="{5F826A16-BC98-4AE7-BF3E-F5C2A120C62F}">
      <dgm:prSet phldrT="[Text]"/>
      <dgm:spPr/>
      <dgm:t>
        <a:bodyPr/>
        <a:lstStyle/>
        <a:p>
          <a:r>
            <a:rPr lang="en-US" dirty="0" smtClean="0"/>
            <a:t>Non-verbal</a:t>
          </a:r>
          <a:endParaRPr lang="en-US" dirty="0"/>
        </a:p>
      </dgm:t>
    </dgm:pt>
    <dgm:pt modelId="{CB1EF786-3820-4EBF-B7D7-A4FB3AFD5F10}" type="parTrans" cxnId="{9EA09979-74CF-4FBA-A77B-E720C2B11E70}">
      <dgm:prSet/>
      <dgm:spPr/>
      <dgm:t>
        <a:bodyPr/>
        <a:lstStyle/>
        <a:p>
          <a:endParaRPr lang="en-US"/>
        </a:p>
      </dgm:t>
    </dgm:pt>
    <dgm:pt modelId="{3266AD11-D5C2-4233-9205-CF291C88160B}" type="sibTrans" cxnId="{9EA09979-74CF-4FBA-A77B-E720C2B11E70}">
      <dgm:prSet/>
      <dgm:spPr/>
      <dgm:t>
        <a:bodyPr/>
        <a:lstStyle/>
        <a:p>
          <a:endParaRPr lang="en-US"/>
        </a:p>
      </dgm:t>
    </dgm:pt>
    <dgm:pt modelId="{6B28B337-F3BB-49F3-9864-AF597A110DF5}" type="pres">
      <dgm:prSet presAssocID="{00CFBE8B-AA94-49FF-8CFD-2D8D3ED9063A}" presName="Name0" presStyleCnt="0">
        <dgm:presLayoutVars>
          <dgm:dir/>
          <dgm:animLvl val="lvl"/>
          <dgm:resizeHandles val="exact"/>
        </dgm:presLayoutVars>
      </dgm:prSet>
      <dgm:spPr/>
    </dgm:pt>
    <dgm:pt modelId="{D0032682-95A1-4B2A-A310-9948F873C660}" type="pres">
      <dgm:prSet presAssocID="{79574DB8-D54F-43EF-845D-048F79024B22}" presName="compositeNode" presStyleCnt="0">
        <dgm:presLayoutVars>
          <dgm:bulletEnabled val="1"/>
        </dgm:presLayoutVars>
      </dgm:prSet>
      <dgm:spPr/>
    </dgm:pt>
    <dgm:pt modelId="{A63FCF44-D7E5-4ECB-BB37-21D66AE5B768}" type="pres">
      <dgm:prSet presAssocID="{79574DB8-D54F-43EF-845D-048F79024B22}" presName="bgRect" presStyleLbl="node1" presStyleIdx="0" presStyleCnt="3"/>
      <dgm:spPr/>
      <dgm:t>
        <a:bodyPr/>
        <a:lstStyle/>
        <a:p>
          <a:endParaRPr lang="en-US"/>
        </a:p>
      </dgm:t>
    </dgm:pt>
    <dgm:pt modelId="{49E7903C-47C0-42C1-9232-DBB00D8436AA}" type="pres">
      <dgm:prSet presAssocID="{79574DB8-D54F-43EF-845D-048F79024B2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208E0-047E-4189-BBC2-3A77F7FA8AC5}" type="pres">
      <dgm:prSet presAssocID="{79574DB8-D54F-43EF-845D-048F79024B2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8801-84AD-45F0-9AEF-157252566584}" type="pres">
      <dgm:prSet presAssocID="{F7AA1253-A157-4501-9883-3F282C7F259E}" presName="hSp" presStyleCnt="0"/>
      <dgm:spPr/>
    </dgm:pt>
    <dgm:pt modelId="{B9A7D512-34A7-4EA2-900F-617524DF7F62}" type="pres">
      <dgm:prSet presAssocID="{F7AA1253-A157-4501-9883-3F282C7F259E}" presName="vProcSp" presStyleCnt="0"/>
      <dgm:spPr/>
    </dgm:pt>
    <dgm:pt modelId="{4C8DD718-B4BB-4FA3-BB97-31A3E0AB4AF5}" type="pres">
      <dgm:prSet presAssocID="{F7AA1253-A157-4501-9883-3F282C7F259E}" presName="vSp1" presStyleCnt="0"/>
      <dgm:spPr/>
    </dgm:pt>
    <dgm:pt modelId="{A9245F9E-3DE6-41FE-9028-5FA53A8C26B6}" type="pres">
      <dgm:prSet presAssocID="{F7AA1253-A157-4501-9883-3F282C7F259E}" presName="simulatedConn" presStyleLbl="solidFgAcc1" presStyleIdx="0" presStyleCnt="2"/>
      <dgm:spPr/>
    </dgm:pt>
    <dgm:pt modelId="{DF9CA654-616E-42C7-8C58-DD60A8DF50D1}" type="pres">
      <dgm:prSet presAssocID="{F7AA1253-A157-4501-9883-3F282C7F259E}" presName="vSp2" presStyleCnt="0"/>
      <dgm:spPr/>
    </dgm:pt>
    <dgm:pt modelId="{B01078B6-AB27-43FF-9302-51060A7210C1}" type="pres">
      <dgm:prSet presAssocID="{F7AA1253-A157-4501-9883-3F282C7F259E}" presName="sibTrans" presStyleCnt="0"/>
      <dgm:spPr/>
    </dgm:pt>
    <dgm:pt modelId="{8955ABB0-474C-4000-A185-37B825DBD547}" type="pres">
      <dgm:prSet presAssocID="{5896DB60-B040-4410-B100-EE4F4403C488}" presName="compositeNode" presStyleCnt="0">
        <dgm:presLayoutVars>
          <dgm:bulletEnabled val="1"/>
        </dgm:presLayoutVars>
      </dgm:prSet>
      <dgm:spPr/>
    </dgm:pt>
    <dgm:pt modelId="{1371DD26-0001-4652-A25E-8FFC5A649BFB}" type="pres">
      <dgm:prSet presAssocID="{5896DB60-B040-4410-B100-EE4F4403C488}" presName="bgRect" presStyleLbl="node1" presStyleIdx="1" presStyleCnt="3"/>
      <dgm:spPr/>
    </dgm:pt>
    <dgm:pt modelId="{F07AA727-1739-47E0-9EFE-E4BCF1FA2620}" type="pres">
      <dgm:prSet presAssocID="{5896DB60-B040-4410-B100-EE4F4403C488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C3AC76BF-C3EF-45D5-B2A1-4354BC2A2F5D}" type="pres">
      <dgm:prSet presAssocID="{5896DB60-B040-4410-B100-EE4F4403C48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AF964-A490-432C-A5EC-E1AA73131A0F}" type="pres">
      <dgm:prSet presAssocID="{AF5FE780-0F1E-4034-9E38-41EB9EF61422}" presName="hSp" presStyleCnt="0"/>
      <dgm:spPr/>
    </dgm:pt>
    <dgm:pt modelId="{7E98D791-68E7-4AB0-9762-EAB3FB5E63CF}" type="pres">
      <dgm:prSet presAssocID="{AF5FE780-0F1E-4034-9E38-41EB9EF61422}" presName="vProcSp" presStyleCnt="0"/>
      <dgm:spPr/>
    </dgm:pt>
    <dgm:pt modelId="{59BF3B02-54E3-441D-AD24-75DD302593DB}" type="pres">
      <dgm:prSet presAssocID="{AF5FE780-0F1E-4034-9E38-41EB9EF61422}" presName="vSp1" presStyleCnt="0"/>
      <dgm:spPr/>
    </dgm:pt>
    <dgm:pt modelId="{24E98092-CC6F-49FA-B7A4-FF3E7DF486F7}" type="pres">
      <dgm:prSet presAssocID="{AF5FE780-0F1E-4034-9E38-41EB9EF61422}" presName="simulatedConn" presStyleLbl="solidFgAcc1" presStyleIdx="1" presStyleCnt="2"/>
      <dgm:spPr/>
    </dgm:pt>
    <dgm:pt modelId="{4771F360-EFBC-4B28-9D11-15CF1A0B30F5}" type="pres">
      <dgm:prSet presAssocID="{AF5FE780-0F1E-4034-9E38-41EB9EF61422}" presName="vSp2" presStyleCnt="0"/>
      <dgm:spPr/>
    </dgm:pt>
    <dgm:pt modelId="{614373F7-470B-4DB6-BF46-65CFF4DDEDA5}" type="pres">
      <dgm:prSet presAssocID="{AF5FE780-0F1E-4034-9E38-41EB9EF61422}" presName="sibTrans" presStyleCnt="0"/>
      <dgm:spPr/>
    </dgm:pt>
    <dgm:pt modelId="{0D929998-72EF-4051-848C-43E8FEB5F8D3}" type="pres">
      <dgm:prSet presAssocID="{7A2C6463-DF8E-4F54-BD0A-79EC36692773}" presName="compositeNode" presStyleCnt="0">
        <dgm:presLayoutVars>
          <dgm:bulletEnabled val="1"/>
        </dgm:presLayoutVars>
      </dgm:prSet>
      <dgm:spPr/>
    </dgm:pt>
    <dgm:pt modelId="{90D4A978-289F-4E13-B5A4-4C5B1FE8D253}" type="pres">
      <dgm:prSet presAssocID="{7A2C6463-DF8E-4F54-BD0A-79EC36692773}" presName="bgRect" presStyleLbl="node1" presStyleIdx="2" presStyleCnt="3"/>
      <dgm:spPr/>
    </dgm:pt>
    <dgm:pt modelId="{13887DBA-483A-44D3-8FC1-398856DC23C5}" type="pres">
      <dgm:prSet presAssocID="{7A2C6463-DF8E-4F54-BD0A-79EC36692773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EBD66C61-6610-40A4-BFC9-C055E6B20F6C}" type="pres">
      <dgm:prSet presAssocID="{7A2C6463-DF8E-4F54-BD0A-79EC36692773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08E2ECFD-2125-4B64-A879-9031AF2124E5}" srcId="{5896DB60-B040-4410-B100-EE4F4403C488}" destId="{9FF0BCC7-7512-4984-AD1D-3810CDD775F6}" srcOrd="0" destOrd="0" parTransId="{9465AEF6-9318-466A-88F1-670049B0ACFF}" sibTransId="{62283BD2-385E-45FF-B645-D7E71865460C}"/>
    <dgm:cxn modelId="{A69BF6B0-3446-4795-A148-754685ACF1C6}" type="presOf" srcId="{00CFBE8B-AA94-49FF-8CFD-2D8D3ED9063A}" destId="{6B28B337-F3BB-49F3-9864-AF597A110DF5}" srcOrd="0" destOrd="0" presId="urn:microsoft.com/office/officeart/2005/8/layout/hProcess7"/>
    <dgm:cxn modelId="{9EA09979-74CF-4FBA-A77B-E720C2B11E70}" srcId="{7A2C6463-DF8E-4F54-BD0A-79EC36692773}" destId="{5F826A16-BC98-4AE7-BF3E-F5C2A120C62F}" srcOrd="0" destOrd="0" parTransId="{CB1EF786-3820-4EBF-B7D7-A4FB3AFD5F10}" sibTransId="{3266AD11-D5C2-4233-9205-CF291C88160B}"/>
    <dgm:cxn modelId="{51C12338-D76A-4EDE-9E84-92083817C63C}" srcId="{00CFBE8B-AA94-49FF-8CFD-2D8D3ED9063A}" destId="{79574DB8-D54F-43EF-845D-048F79024B22}" srcOrd="0" destOrd="0" parTransId="{3EF8246C-2FB5-418F-AB98-D5F7B2B1E25E}" sibTransId="{F7AA1253-A157-4501-9883-3F282C7F259E}"/>
    <dgm:cxn modelId="{17C0A54C-64E4-43E9-9590-CB942BDC4B84}" type="presOf" srcId="{5896DB60-B040-4410-B100-EE4F4403C488}" destId="{1371DD26-0001-4652-A25E-8FFC5A649BFB}" srcOrd="0" destOrd="0" presId="urn:microsoft.com/office/officeart/2005/8/layout/hProcess7"/>
    <dgm:cxn modelId="{E2E8DB50-603A-4F8B-B7C2-769A201F7593}" srcId="{00CFBE8B-AA94-49FF-8CFD-2D8D3ED9063A}" destId="{5896DB60-B040-4410-B100-EE4F4403C488}" srcOrd="1" destOrd="0" parTransId="{92E510CA-B029-4A5E-971E-95E1A8A9975A}" sibTransId="{AF5FE780-0F1E-4034-9E38-41EB9EF61422}"/>
    <dgm:cxn modelId="{C858F4AD-FACD-4A1F-8AE6-289E182FD8D2}" type="presOf" srcId="{79574DB8-D54F-43EF-845D-048F79024B22}" destId="{49E7903C-47C0-42C1-9232-DBB00D8436AA}" srcOrd="1" destOrd="0" presId="urn:microsoft.com/office/officeart/2005/8/layout/hProcess7"/>
    <dgm:cxn modelId="{BC82F4B8-D0EC-4F66-85AF-7134CCD8335D}" type="presOf" srcId="{8385B3F4-2F3C-4E61-8BE6-BE3C1B7A0234}" destId="{412208E0-047E-4189-BBC2-3A77F7FA8AC5}" srcOrd="0" destOrd="0" presId="urn:microsoft.com/office/officeart/2005/8/layout/hProcess7"/>
    <dgm:cxn modelId="{0FFDDA8A-4AA5-460F-B332-17FF932FD939}" type="presOf" srcId="{9FF0BCC7-7512-4984-AD1D-3810CDD775F6}" destId="{C3AC76BF-C3EF-45D5-B2A1-4354BC2A2F5D}" srcOrd="0" destOrd="0" presId="urn:microsoft.com/office/officeart/2005/8/layout/hProcess7"/>
    <dgm:cxn modelId="{622F2119-1773-4FA9-93DF-09AF9163DB3D}" srcId="{00CFBE8B-AA94-49FF-8CFD-2D8D3ED9063A}" destId="{7A2C6463-DF8E-4F54-BD0A-79EC36692773}" srcOrd="2" destOrd="0" parTransId="{443BF571-F8C3-47C5-BD22-C483D3CCEDF2}" sibTransId="{D40073F2-FF6D-472C-8450-F9B27F27A77F}"/>
    <dgm:cxn modelId="{7F3309B7-6253-4502-8068-BE0F766422C2}" type="presOf" srcId="{79574DB8-D54F-43EF-845D-048F79024B22}" destId="{A63FCF44-D7E5-4ECB-BB37-21D66AE5B768}" srcOrd="0" destOrd="0" presId="urn:microsoft.com/office/officeart/2005/8/layout/hProcess7"/>
    <dgm:cxn modelId="{D917C4D1-BAE2-4AC7-B9F3-38A395ABF015}" type="presOf" srcId="{5896DB60-B040-4410-B100-EE4F4403C488}" destId="{F07AA727-1739-47E0-9EFE-E4BCF1FA2620}" srcOrd="1" destOrd="0" presId="urn:microsoft.com/office/officeart/2005/8/layout/hProcess7"/>
    <dgm:cxn modelId="{FC0CB21B-2B6C-45AF-95C4-421D33638A6C}" srcId="{79574DB8-D54F-43EF-845D-048F79024B22}" destId="{8385B3F4-2F3C-4E61-8BE6-BE3C1B7A0234}" srcOrd="0" destOrd="0" parTransId="{C41B9B45-7FCE-45EF-BFD9-CBC31D9490A0}" sibTransId="{3BE43D87-029E-4145-9435-A76D85D1174C}"/>
    <dgm:cxn modelId="{0BDAE710-F582-4756-BFEF-C1B7063C7EDF}" type="presOf" srcId="{7A2C6463-DF8E-4F54-BD0A-79EC36692773}" destId="{13887DBA-483A-44D3-8FC1-398856DC23C5}" srcOrd="1" destOrd="0" presId="urn:microsoft.com/office/officeart/2005/8/layout/hProcess7"/>
    <dgm:cxn modelId="{42350023-0930-4D7C-AF75-A5132227D037}" type="presOf" srcId="{5F826A16-BC98-4AE7-BF3E-F5C2A120C62F}" destId="{EBD66C61-6610-40A4-BFC9-C055E6B20F6C}" srcOrd="0" destOrd="0" presId="urn:microsoft.com/office/officeart/2005/8/layout/hProcess7"/>
    <dgm:cxn modelId="{412C39B4-792B-4F10-8B73-141232BA42DD}" type="presOf" srcId="{7A2C6463-DF8E-4F54-BD0A-79EC36692773}" destId="{90D4A978-289F-4E13-B5A4-4C5B1FE8D253}" srcOrd="0" destOrd="0" presId="urn:microsoft.com/office/officeart/2005/8/layout/hProcess7"/>
    <dgm:cxn modelId="{01A89AB9-6DA2-4987-802C-EE39AC9FFFEE}" type="presParOf" srcId="{6B28B337-F3BB-49F3-9864-AF597A110DF5}" destId="{D0032682-95A1-4B2A-A310-9948F873C660}" srcOrd="0" destOrd="0" presId="urn:microsoft.com/office/officeart/2005/8/layout/hProcess7"/>
    <dgm:cxn modelId="{D0D448EA-ABD3-4CBD-922B-15D0DD097D33}" type="presParOf" srcId="{D0032682-95A1-4B2A-A310-9948F873C660}" destId="{A63FCF44-D7E5-4ECB-BB37-21D66AE5B768}" srcOrd="0" destOrd="0" presId="urn:microsoft.com/office/officeart/2005/8/layout/hProcess7"/>
    <dgm:cxn modelId="{1CD13118-56A8-41D7-A177-580D9B4AF5A5}" type="presParOf" srcId="{D0032682-95A1-4B2A-A310-9948F873C660}" destId="{49E7903C-47C0-42C1-9232-DBB00D8436AA}" srcOrd="1" destOrd="0" presId="urn:microsoft.com/office/officeart/2005/8/layout/hProcess7"/>
    <dgm:cxn modelId="{8E51EEEB-3B81-4323-A2FB-FF7049A30090}" type="presParOf" srcId="{D0032682-95A1-4B2A-A310-9948F873C660}" destId="{412208E0-047E-4189-BBC2-3A77F7FA8AC5}" srcOrd="2" destOrd="0" presId="urn:microsoft.com/office/officeart/2005/8/layout/hProcess7"/>
    <dgm:cxn modelId="{0A6706D2-AE23-4A40-A351-A47A1AE782CD}" type="presParOf" srcId="{6B28B337-F3BB-49F3-9864-AF597A110DF5}" destId="{D5158801-84AD-45F0-9AEF-157252566584}" srcOrd="1" destOrd="0" presId="urn:microsoft.com/office/officeart/2005/8/layout/hProcess7"/>
    <dgm:cxn modelId="{6E2669D4-8C4B-4743-A044-CF9E51520AA5}" type="presParOf" srcId="{6B28B337-F3BB-49F3-9864-AF597A110DF5}" destId="{B9A7D512-34A7-4EA2-900F-617524DF7F62}" srcOrd="2" destOrd="0" presId="urn:microsoft.com/office/officeart/2005/8/layout/hProcess7"/>
    <dgm:cxn modelId="{37B144ED-FD45-414C-9F51-C9B8212291AF}" type="presParOf" srcId="{B9A7D512-34A7-4EA2-900F-617524DF7F62}" destId="{4C8DD718-B4BB-4FA3-BB97-31A3E0AB4AF5}" srcOrd="0" destOrd="0" presId="urn:microsoft.com/office/officeart/2005/8/layout/hProcess7"/>
    <dgm:cxn modelId="{EEE0FEA1-8A5E-4523-A9EC-6063C2E57BF3}" type="presParOf" srcId="{B9A7D512-34A7-4EA2-900F-617524DF7F62}" destId="{A9245F9E-3DE6-41FE-9028-5FA53A8C26B6}" srcOrd="1" destOrd="0" presId="urn:microsoft.com/office/officeart/2005/8/layout/hProcess7"/>
    <dgm:cxn modelId="{AAE4DABC-7E4C-46FF-A3AE-D82C3CD491B2}" type="presParOf" srcId="{B9A7D512-34A7-4EA2-900F-617524DF7F62}" destId="{DF9CA654-616E-42C7-8C58-DD60A8DF50D1}" srcOrd="2" destOrd="0" presId="urn:microsoft.com/office/officeart/2005/8/layout/hProcess7"/>
    <dgm:cxn modelId="{2FCCF5AB-AB98-40DC-B3A7-6EDE199A4606}" type="presParOf" srcId="{6B28B337-F3BB-49F3-9864-AF597A110DF5}" destId="{B01078B6-AB27-43FF-9302-51060A7210C1}" srcOrd="3" destOrd="0" presId="urn:microsoft.com/office/officeart/2005/8/layout/hProcess7"/>
    <dgm:cxn modelId="{0C3F51A2-A1B2-4630-942F-FE0CAB6D224E}" type="presParOf" srcId="{6B28B337-F3BB-49F3-9864-AF597A110DF5}" destId="{8955ABB0-474C-4000-A185-37B825DBD547}" srcOrd="4" destOrd="0" presId="urn:microsoft.com/office/officeart/2005/8/layout/hProcess7"/>
    <dgm:cxn modelId="{5B44F5D5-DE83-486C-9BE5-254B91154A15}" type="presParOf" srcId="{8955ABB0-474C-4000-A185-37B825DBD547}" destId="{1371DD26-0001-4652-A25E-8FFC5A649BFB}" srcOrd="0" destOrd="0" presId="urn:microsoft.com/office/officeart/2005/8/layout/hProcess7"/>
    <dgm:cxn modelId="{CBB15D6A-63E1-4FAB-AF72-888D30BA3648}" type="presParOf" srcId="{8955ABB0-474C-4000-A185-37B825DBD547}" destId="{F07AA727-1739-47E0-9EFE-E4BCF1FA2620}" srcOrd="1" destOrd="0" presId="urn:microsoft.com/office/officeart/2005/8/layout/hProcess7"/>
    <dgm:cxn modelId="{2AA5820B-07B8-4649-A933-8DE720AADC48}" type="presParOf" srcId="{8955ABB0-474C-4000-A185-37B825DBD547}" destId="{C3AC76BF-C3EF-45D5-B2A1-4354BC2A2F5D}" srcOrd="2" destOrd="0" presId="urn:microsoft.com/office/officeart/2005/8/layout/hProcess7"/>
    <dgm:cxn modelId="{72595163-8B86-4130-A1BC-EEA370B029AC}" type="presParOf" srcId="{6B28B337-F3BB-49F3-9864-AF597A110DF5}" destId="{6D6AF964-A490-432C-A5EC-E1AA73131A0F}" srcOrd="5" destOrd="0" presId="urn:microsoft.com/office/officeart/2005/8/layout/hProcess7"/>
    <dgm:cxn modelId="{34AA7541-F298-4620-A96F-2C2DC171C331}" type="presParOf" srcId="{6B28B337-F3BB-49F3-9864-AF597A110DF5}" destId="{7E98D791-68E7-4AB0-9762-EAB3FB5E63CF}" srcOrd="6" destOrd="0" presId="urn:microsoft.com/office/officeart/2005/8/layout/hProcess7"/>
    <dgm:cxn modelId="{D88D70C5-AB4D-468B-AE40-A1C68C79F607}" type="presParOf" srcId="{7E98D791-68E7-4AB0-9762-EAB3FB5E63CF}" destId="{59BF3B02-54E3-441D-AD24-75DD302593DB}" srcOrd="0" destOrd="0" presId="urn:microsoft.com/office/officeart/2005/8/layout/hProcess7"/>
    <dgm:cxn modelId="{34BD875B-3466-4F79-9F2F-8A3281326420}" type="presParOf" srcId="{7E98D791-68E7-4AB0-9762-EAB3FB5E63CF}" destId="{24E98092-CC6F-49FA-B7A4-FF3E7DF486F7}" srcOrd="1" destOrd="0" presId="urn:microsoft.com/office/officeart/2005/8/layout/hProcess7"/>
    <dgm:cxn modelId="{BA3699D8-A87D-439E-A39C-C09ADCDBC2C2}" type="presParOf" srcId="{7E98D791-68E7-4AB0-9762-EAB3FB5E63CF}" destId="{4771F360-EFBC-4B28-9D11-15CF1A0B30F5}" srcOrd="2" destOrd="0" presId="urn:microsoft.com/office/officeart/2005/8/layout/hProcess7"/>
    <dgm:cxn modelId="{C5A11234-B523-4002-B027-F343F06A9F04}" type="presParOf" srcId="{6B28B337-F3BB-49F3-9864-AF597A110DF5}" destId="{614373F7-470B-4DB6-BF46-65CFF4DDEDA5}" srcOrd="7" destOrd="0" presId="urn:microsoft.com/office/officeart/2005/8/layout/hProcess7"/>
    <dgm:cxn modelId="{14E4A765-6A9B-4480-A7B3-F90ECBF88678}" type="presParOf" srcId="{6B28B337-F3BB-49F3-9864-AF597A110DF5}" destId="{0D929998-72EF-4051-848C-43E8FEB5F8D3}" srcOrd="8" destOrd="0" presId="urn:microsoft.com/office/officeart/2005/8/layout/hProcess7"/>
    <dgm:cxn modelId="{3D24835E-627E-4820-AEDE-22328A36AABD}" type="presParOf" srcId="{0D929998-72EF-4051-848C-43E8FEB5F8D3}" destId="{90D4A978-289F-4E13-B5A4-4C5B1FE8D253}" srcOrd="0" destOrd="0" presId="urn:microsoft.com/office/officeart/2005/8/layout/hProcess7"/>
    <dgm:cxn modelId="{B649F94A-0DF5-40A6-8A50-933AFD281224}" type="presParOf" srcId="{0D929998-72EF-4051-848C-43E8FEB5F8D3}" destId="{13887DBA-483A-44D3-8FC1-398856DC23C5}" srcOrd="1" destOrd="0" presId="urn:microsoft.com/office/officeart/2005/8/layout/hProcess7"/>
    <dgm:cxn modelId="{B44936E2-99E0-495B-AC13-91D63523F017}" type="presParOf" srcId="{0D929998-72EF-4051-848C-43E8FEB5F8D3}" destId="{EBD66C61-6610-40A4-BFC9-C055E6B20F6C}" srcOrd="2" destOrd="0" presId="urn:microsoft.com/office/officeart/2005/8/layout/hProcess7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52C4F5-CDC8-46F4-971A-87E7CE7FF6FD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24D491-3FED-45B6-91CB-528C8109A1B6}">
      <dgm:prSet phldrT="[Text]"/>
      <dgm:spPr/>
      <dgm:t>
        <a:bodyPr/>
        <a:lstStyle/>
        <a:p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endParaRPr lang="en-US" dirty="0"/>
        </a:p>
      </dgm:t>
    </dgm:pt>
    <dgm:pt modelId="{97EFC053-88F1-4D0D-8C0B-97C972185752}" type="parTrans" cxnId="{B93500A2-942F-4EC9-B35C-0A7093729F93}">
      <dgm:prSet/>
      <dgm:spPr/>
      <dgm:t>
        <a:bodyPr/>
        <a:lstStyle/>
        <a:p>
          <a:endParaRPr lang="en-US"/>
        </a:p>
      </dgm:t>
    </dgm:pt>
    <dgm:pt modelId="{FDD95362-A943-4EAD-A072-53DD106AE784}" type="sibTrans" cxnId="{B93500A2-942F-4EC9-B35C-0A7093729F93}">
      <dgm:prSet/>
      <dgm:spPr/>
      <dgm:t>
        <a:bodyPr/>
        <a:lstStyle/>
        <a:p>
          <a:endParaRPr lang="en-US"/>
        </a:p>
      </dgm:t>
    </dgm:pt>
    <dgm:pt modelId="{DAFC0149-7A46-4F47-A4BB-6BB1F65052CF}">
      <dgm:prSet phldrT="[Text]"/>
      <dgm:spPr/>
      <dgm:t>
        <a:bodyPr/>
        <a:lstStyle/>
        <a:p>
          <a:r>
            <a:rPr lang="en-US" dirty="0" err="1" smtClean="0"/>
            <a:t>Menangani</a:t>
          </a:r>
          <a:r>
            <a:rPr lang="en-US" dirty="0" smtClean="0"/>
            <a:t> </a:t>
          </a:r>
          <a:r>
            <a:rPr lang="en-US" dirty="0" err="1" smtClean="0"/>
            <a:t>Agresi</a:t>
          </a:r>
          <a:endParaRPr lang="en-US" dirty="0"/>
        </a:p>
      </dgm:t>
    </dgm:pt>
    <dgm:pt modelId="{5501FB2A-5630-4291-BCC2-EAC62CE5F9FF}" type="parTrans" cxnId="{E58C8577-3540-4983-8EDF-103383150BCB}">
      <dgm:prSet/>
      <dgm:spPr/>
      <dgm:t>
        <a:bodyPr/>
        <a:lstStyle/>
        <a:p>
          <a:endParaRPr lang="en-US"/>
        </a:p>
      </dgm:t>
    </dgm:pt>
    <dgm:pt modelId="{C143E24A-CD96-4AB7-B489-CE2D4F85DCEB}" type="sibTrans" cxnId="{E58C8577-3540-4983-8EDF-103383150BCB}">
      <dgm:prSet/>
      <dgm:spPr/>
      <dgm:t>
        <a:bodyPr/>
        <a:lstStyle/>
        <a:p>
          <a:endParaRPr lang="en-US"/>
        </a:p>
      </dgm:t>
    </dgm:pt>
    <dgm:pt modelId="{544AEA6F-0971-4F29-9240-A9881B1EB19F}">
      <dgm:prSet phldrT="[Text]"/>
      <dgm:spPr/>
      <dgm:t>
        <a:bodyPr/>
        <a:lstStyle/>
        <a:p>
          <a:r>
            <a:rPr lang="en-US" dirty="0" smtClean="0"/>
            <a:t>Program </a:t>
          </a:r>
          <a:r>
            <a:rPr lang="en-US" dirty="0" err="1" smtClean="0"/>
            <a:t>Berbasis</a:t>
          </a:r>
          <a:r>
            <a:rPr lang="en-US" dirty="0" smtClean="0"/>
            <a:t> </a:t>
          </a:r>
          <a:r>
            <a:rPr lang="en-US" dirty="0" err="1" smtClean="0"/>
            <a:t>Kelas</a:t>
          </a:r>
          <a:endParaRPr lang="en-US" dirty="0" smtClean="0"/>
        </a:p>
        <a:p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Sekolah</a:t>
          </a:r>
          <a:endParaRPr lang="en-US" dirty="0"/>
        </a:p>
      </dgm:t>
    </dgm:pt>
    <dgm:pt modelId="{D412BD85-789E-4A76-83E2-21711448F845}" type="parTrans" cxnId="{7F607801-3DB4-4C75-978A-28A45BF74B57}">
      <dgm:prSet/>
      <dgm:spPr/>
      <dgm:t>
        <a:bodyPr/>
        <a:lstStyle/>
        <a:p>
          <a:endParaRPr lang="en-US"/>
        </a:p>
      </dgm:t>
    </dgm:pt>
    <dgm:pt modelId="{EDF8FBFB-1FE8-4BB4-8270-8FAB9958111F}" type="sibTrans" cxnId="{7F607801-3DB4-4C75-978A-28A45BF74B57}">
      <dgm:prSet/>
      <dgm:spPr/>
      <dgm:t>
        <a:bodyPr/>
        <a:lstStyle/>
        <a:p>
          <a:endParaRPr lang="en-US"/>
        </a:p>
      </dgm:t>
    </dgm:pt>
    <dgm:pt modelId="{C13CB39D-1C41-45C4-A339-4AFDED3FC693}" type="pres">
      <dgm:prSet presAssocID="{F452C4F5-CDC8-46F4-971A-87E7CE7FF6FD}" presName="linear" presStyleCnt="0">
        <dgm:presLayoutVars>
          <dgm:dir/>
          <dgm:animLvl val="lvl"/>
          <dgm:resizeHandles val="exact"/>
        </dgm:presLayoutVars>
      </dgm:prSet>
      <dgm:spPr/>
    </dgm:pt>
    <dgm:pt modelId="{A0E4C83E-4A20-464D-AF41-048B95E6BE38}" type="pres">
      <dgm:prSet presAssocID="{CD24D491-3FED-45B6-91CB-528C8109A1B6}" presName="parentLin" presStyleCnt="0"/>
      <dgm:spPr/>
    </dgm:pt>
    <dgm:pt modelId="{C7D0AF9E-F683-4DCF-B485-82A24B0BC2E6}" type="pres">
      <dgm:prSet presAssocID="{CD24D491-3FED-45B6-91CB-528C8109A1B6}" presName="parentLeftMargin" presStyleLbl="node1" presStyleIdx="0" presStyleCnt="3"/>
      <dgm:spPr/>
    </dgm:pt>
    <dgm:pt modelId="{8092BDB0-1D35-42AA-B83F-08FC78545FC1}" type="pres">
      <dgm:prSet presAssocID="{CD24D491-3FED-45B6-91CB-528C8109A1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3147E-F8EF-4F57-852C-AFEC9A8D1A66}" type="pres">
      <dgm:prSet presAssocID="{CD24D491-3FED-45B6-91CB-528C8109A1B6}" presName="negativeSpace" presStyleCnt="0"/>
      <dgm:spPr/>
    </dgm:pt>
    <dgm:pt modelId="{BB5AEEB9-54C7-4A5B-ACBF-A3544E2E1A78}" type="pres">
      <dgm:prSet presAssocID="{CD24D491-3FED-45B6-91CB-528C8109A1B6}" presName="childText" presStyleLbl="conFgAcc1" presStyleIdx="0" presStyleCnt="3">
        <dgm:presLayoutVars>
          <dgm:bulletEnabled val="1"/>
        </dgm:presLayoutVars>
      </dgm:prSet>
      <dgm:spPr/>
    </dgm:pt>
    <dgm:pt modelId="{9F3F375D-CCB0-4AB1-A993-26BDDA72F8B2}" type="pres">
      <dgm:prSet presAssocID="{FDD95362-A943-4EAD-A072-53DD106AE784}" presName="spaceBetweenRectangles" presStyleCnt="0"/>
      <dgm:spPr/>
    </dgm:pt>
    <dgm:pt modelId="{2E13DE08-DE46-4CB5-B202-47CE8C78E9F1}" type="pres">
      <dgm:prSet presAssocID="{DAFC0149-7A46-4F47-A4BB-6BB1F65052CF}" presName="parentLin" presStyleCnt="0"/>
      <dgm:spPr/>
    </dgm:pt>
    <dgm:pt modelId="{4D82B185-7126-401B-BF27-1F0C1C308466}" type="pres">
      <dgm:prSet presAssocID="{DAFC0149-7A46-4F47-A4BB-6BB1F65052CF}" presName="parentLeftMargin" presStyleLbl="node1" presStyleIdx="0" presStyleCnt="3"/>
      <dgm:spPr/>
    </dgm:pt>
    <dgm:pt modelId="{B62E1809-317A-4885-8221-809748D2304B}" type="pres">
      <dgm:prSet presAssocID="{DAFC0149-7A46-4F47-A4BB-6BB1F65052C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61B92-8284-40EC-A9B8-5A93A48AFA6B}" type="pres">
      <dgm:prSet presAssocID="{DAFC0149-7A46-4F47-A4BB-6BB1F65052CF}" presName="negativeSpace" presStyleCnt="0"/>
      <dgm:spPr/>
    </dgm:pt>
    <dgm:pt modelId="{89919B69-8EA4-48D0-B986-44314FBDB2D7}" type="pres">
      <dgm:prSet presAssocID="{DAFC0149-7A46-4F47-A4BB-6BB1F65052CF}" presName="childText" presStyleLbl="conFgAcc1" presStyleIdx="1" presStyleCnt="3">
        <dgm:presLayoutVars>
          <dgm:bulletEnabled val="1"/>
        </dgm:presLayoutVars>
      </dgm:prSet>
      <dgm:spPr/>
    </dgm:pt>
    <dgm:pt modelId="{9FCD1F1D-B137-4171-99AF-8E185710E90C}" type="pres">
      <dgm:prSet presAssocID="{C143E24A-CD96-4AB7-B489-CE2D4F85DCEB}" presName="spaceBetweenRectangles" presStyleCnt="0"/>
      <dgm:spPr/>
    </dgm:pt>
    <dgm:pt modelId="{0772BD38-38D5-488A-B606-85F19FA7962E}" type="pres">
      <dgm:prSet presAssocID="{544AEA6F-0971-4F29-9240-A9881B1EB19F}" presName="parentLin" presStyleCnt="0"/>
      <dgm:spPr/>
    </dgm:pt>
    <dgm:pt modelId="{26571E46-B06B-44DD-8723-564582016603}" type="pres">
      <dgm:prSet presAssocID="{544AEA6F-0971-4F29-9240-A9881B1EB19F}" presName="parentLeftMargin" presStyleLbl="node1" presStyleIdx="1" presStyleCnt="3"/>
      <dgm:spPr/>
    </dgm:pt>
    <dgm:pt modelId="{CEB59DBD-3050-4C99-8C81-1BFEB7FD2FD1}" type="pres">
      <dgm:prSet presAssocID="{544AEA6F-0971-4F29-9240-A9881B1EB19F}" presName="parentText" presStyleLbl="node1" presStyleIdx="2" presStyleCnt="3" custScaleY="1426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33FAC-C2F3-4E70-9D23-6194E5A7C232}" type="pres">
      <dgm:prSet presAssocID="{544AEA6F-0971-4F29-9240-A9881B1EB19F}" presName="negativeSpace" presStyleCnt="0"/>
      <dgm:spPr/>
    </dgm:pt>
    <dgm:pt modelId="{C9D550FD-4D2D-4A4D-8284-64E8E9FB2E20}" type="pres">
      <dgm:prSet presAssocID="{544AEA6F-0971-4F29-9240-A9881B1EB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FC4131-AE89-4A7B-A783-4E404D401B3C}" type="presOf" srcId="{DAFC0149-7A46-4F47-A4BB-6BB1F65052CF}" destId="{4D82B185-7126-401B-BF27-1F0C1C308466}" srcOrd="0" destOrd="0" presId="urn:microsoft.com/office/officeart/2005/8/layout/list1"/>
    <dgm:cxn modelId="{AD9A8E4B-F9F6-40DA-960A-7A5AA03553A4}" type="presOf" srcId="{544AEA6F-0971-4F29-9240-A9881B1EB19F}" destId="{26571E46-B06B-44DD-8723-564582016603}" srcOrd="0" destOrd="0" presId="urn:microsoft.com/office/officeart/2005/8/layout/list1"/>
    <dgm:cxn modelId="{FBFCA234-2805-4A29-8B0E-15DE1F334B86}" type="presOf" srcId="{F452C4F5-CDC8-46F4-971A-87E7CE7FF6FD}" destId="{C13CB39D-1C41-45C4-A339-4AFDED3FC693}" srcOrd="0" destOrd="0" presId="urn:microsoft.com/office/officeart/2005/8/layout/list1"/>
    <dgm:cxn modelId="{7715BA24-B9B5-4938-8747-71E510A4526F}" type="presOf" srcId="{CD24D491-3FED-45B6-91CB-528C8109A1B6}" destId="{8092BDB0-1D35-42AA-B83F-08FC78545FC1}" srcOrd="1" destOrd="0" presId="urn:microsoft.com/office/officeart/2005/8/layout/list1"/>
    <dgm:cxn modelId="{B7A0B0C0-C300-4559-8192-59086CAF8D49}" type="presOf" srcId="{544AEA6F-0971-4F29-9240-A9881B1EB19F}" destId="{CEB59DBD-3050-4C99-8C81-1BFEB7FD2FD1}" srcOrd="1" destOrd="0" presId="urn:microsoft.com/office/officeart/2005/8/layout/list1"/>
    <dgm:cxn modelId="{64450F10-BC2C-4BC6-B275-7011FE2BA535}" type="presOf" srcId="{CD24D491-3FED-45B6-91CB-528C8109A1B6}" destId="{C7D0AF9E-F683-4DCF-B485-82A24B0BC2E6}" srcOrd="0" destOrd="0" presId="urn:microsoft.com/office/officeart/2005/8/layout/list1"/>
    <dgm:cxn modelId="{A08C9D81-7DF6-426D-941B-E47F97EAFAE8}" type="presOf" srcId="{DAFC0149-7A46-4F47-A4BB-6BB1F65052CF}" destId="{B62E1809-317A-4885-8221-809748D2304B}" srcOrd="1" destOrd="0" presId="urn:microsoft.com/office/officeart/2005/8/layout/list1"/>
    <dgm:cxn modelId="{7F607801-3DB4-4C75-978A-28A45BF74B57}" srcId="{F452C4F5-CDC8-46F4-971A-87E7CE7FF6FD}" destId="{544AEA6F-0971-4F29-9240-A9881B1EB19F}" srcOrd="2" destOrd="0" parTransId="{D412BD85-789E-4A76-83E2-21711448F845}" sibTransId="{EDF8FBFB-1FE8-4BB4-8270-8FAB9958111F}"/>
    <dgm:cxn modelId="{E58C8577-3540-4983-8EDF-103383150BCB}" srcId="{F452C4F5-CDC8-46F4-971A-87E7CE7FF6FD}" destId="{DAFC0149-7A46-4F47-A4BB-6BB1F65052CF}" srcOrd="1" destOrd="0" parTransId="{5501FB2A-5630-4291-BCC2-EAC62CE5F9FF}" sibTransId="{C143E24A-CD96-4AB7-B489-CE2D4F85DCEB}"/>
    <dgm:cxn modelId="{B93500A2-942F-4EC9-B35C-0A7093729F93}" srcId="{F452C4F5-CDC8-46F4-971A-87E7CE7FF6FD}" destId="{CD24D491-3FED-45B6-91CB-528C8109A1B6}" srcOrd="0" destOrd="0" parTransId="{97EFC053-88F1-4D0D-8C0B-97C972185752}" sibTransId="{FDD95362-A943-4EAD-A072-53DD106AE784}"/>
    <dgm:cxn modelId="{090FCF86-6766-4941-ADC6-3EDF331B3B57}" type="presParOf" srcId="{C13CB39D-1C41-45C4-A339-4AFDED3FC693}" destId="{A0E4C83E-4A20-464D-AF41-048B95E6BE38}" srcOrd="0" destOrd="0" presId="urn:microsoft.com/office/officeart/2005/8/layout/list1"/>
    <dgm:cxn modelId="{5D6CA7BE-4926-4013-A309-493D14641F6B}" type="presParOf" srcId="{A0E4C83E-4A20-464D-AF41-048B95E6BE38}" destId="{C7D0AF9E-F683-4DCF-B485-82A24B0BC2E6}" srcOrd="0" destOrd="0" presId="urn:microsoft.com/office/officeart/2005/8/layout/list1"/>
    <dgm:cxn modelId="{64A13CB3-AE39-41A7-A569-9D1C61DDFDBE}" type="presParOf" srcId="{A0E4C83E-4A20-464D-AF41-048B95E6BE38}" destId="{8092BDB0-1D35-42AA-B83F-08FC78545FC1}" srcOrd="1" destOrd="0" presId="urn:microsoft.com/office/officeart/2005/8/layout/list1"/>
    <dgm:cxn modelId="{176036E4-2C4F-4A24-B57C-31A2FF7C4B63}" type="presParOf" srcId="{C13CB39D-1C41-45C4-A339-4AFDED3FC693}" destId="{E263147E-F8EF-4F57-852C-AFEC9A8D1A66}" srcOrd="1" destOrd="0" presId="urn:microsoft.com/office/officeart/2005/8/layout/list1"/>
    <dgm:cxn modelId="{4B19119D-3834-4C72-AE6B-67308DEC2DDA}" type="presParOf" srcId="{C13CB39D-1C41-45C4-A339-4AFDED3FC693}" destId="{BB5AEEB9-54C7-4A5B-ACBF-A3544E2E1A78}" srcOrd="2" destOrd="0" presId="urn:microsoft.com/office/officeart/2005/8/layout/list1"/>
    <dgm:cxn modelId="{4DC645F4-CC50-4F0A-AC99-1D1234CA3DDA}" type="presParOf" srcId="{C13CB39D-1C41-45C4-A339-4AFDED3FC693}" destId="{9F3F375D-CCB0-4AB1-A993-26BDDA72F8B2}" srcOrd="3" destOrd="0" presId="urn:microsoft.com/office/officeart/2005/8/layout/list1"/>
    <dgm:cxn modelId="{A84E8393-3D49-438E-921D-5B7684AA2F63}" type="presParOf" srcId="{C13CB39D-1C41-45C4-A339-4AFDED3FC693}" destId="{2E13DE08-DE46-4CB5-B202-47CE8C78E9F1}" srcOrd="4" destOrd="0" presId="urn:microsoft.com/office/officeart/2005/8/layout/list1"/>
    <dgm:cxn modelId="{2C16882A-B87D-425D-9312-6CBD8243C533}" type="presParOf" srcId="{2E13DE08-DE46-4CB5-B202-47CE8C78E9F1}" destId="{4D82B185-7126-401B-BF27-1F0C1C308466}" srcOrd="0" destOrd="0" presId="urn:microsoft.com/office/officeart/2005/8/layout/list1"/>
    <dgm:cxn modelId="{B6FEC2F7-CE78-4948-8C8C-C57A45FF1F50}" type="presParOf" srcId="{2E13DE08-DE46-4CB5-B202-47CE8C78E9F1}" destId="{B62E1809-317A-4885-8221-809748D2304B}" srcOrd="1" destOrd="0" presId="urn:microsoft.com/office/officeart/2005/8/layout/list1"/>
    <dgm:cxn modelId="{6322D6D1-D62A-4755-9EAC-F19F9FD29E93}" type="presParOf" srcId="{C13CB39D-1C41-45C4-A339-4AFDED3FC693}" destId="{08461B92-8284-40EC-A9B8-5A93A48AFA6B}" srcOrd="5" destOrd="0" presId="urn:microsoft.com/office/officeart/2005/8/layout/list1"/>
    <dgm:cxn modelId="{CB2533EB-D02B-4F2C-ACCE-4713B6FFDA09}" type="presParOf" srcId="{C13CB39D-1C41-45C4-A339-4AFDED3FC693}" destId="{89919B69-8EA4-48D0-B986-44314FBDB2D7}" srcOrd="6" destOrd="0" presId="urn:microsoft.com/office/officeart/2005/8/layout/list1"/>
    <dgm:cxn modelId="{ED59681C-56BA-4857-A255-24A1EFA0C3D7}" type="presParOf" srcId="{C13CB39D-1C41-45C4-A339-4AFDED3FC693}" destId="{9FCD1F1D-B137-4171-99AF-8E185710E90C}" srcOrd="7" destOrd="0" presId="urn:microsoft.com/office/officeart/2005/8/layout/list1"/>
    <dgm:cxn modelId="{2A694FFF-9A9E-4173-B04E-38EA860B959B}" type="presParOf" srcId="{C13CB39D-1C41-45C4-A339-4AFDED3FC693}" destId="{0772BD38-38D5-488A-B606-85F19FA7962E}" srcOrd="8" destOrd="0" presId="urn:microsoft.com/office/officeart/2005/8/layout/list1"/>
    <dgm:cxn modelId="{59553A0E-34BC-4E25-9A23-41DF28DAAFFD}" type="presParOf" srcId="{0772BD38-38D5-488A-B606-85F19FA7962E}" destId="{26571E46-B06B-44DD-8723-564582016603}" srcOrd="0" destOrd="0" presId="urn:microsoft.com/office/officeart/2005/8/layout/list1"/>
    <dgm:cxn modelId="{42BDB655-BB26-4D5D-99C7-5A96A66DF5DD}" type="presParOf" srcId="{0772BD38-38D5-488A-B606-85F19FA7962E}" destId="{CEB59DBD-3050-4C99-8C81-1BFEB7FD2FD1}" srcOrd="1" destOrd="0" presId="urn:microsoft.com/office/officeart/2005/8/layout/list1"/>
    <dgm:cxn modelId="{57E4722E-10AF-45B0-A916-4B5E60E678B3}" type="presParOf" srcId="{C13CB39D-1C41-45C4-A339-4AFDED3FC693}" destId="{C7D33FAC-C2F3-4E70-9D23-6194E5A7C232}" srcOrd="9" destOrd="0" presId="urn:microsoft.com/office/officeart/2005/8/layout/list1"/>
    <dgm:cxn modelId="{83FCBE2D-D229-419E-9B7D-089A3229B621}" type="presParOf" srcId="{C13CB39D-1C41-45C4-A339-4AFDED3FC693}" destId="{C9D550FD-4D2D-4A4D-8284-64E8E9FB2E20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7B42D-5BE2-457D-ADEA-7D3456565C27}" type="doc">
      <dgm:prSet loTypeId="urn:microsoft.com/office/officeart/2005/8/layout/cycle6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BD155D-D8E4-47CC-B8D6-BC881AE882AE}">
      <dgm:prSet phldrT="[Text]"/>
      <dgm:spPr/>
      <dgm:t>
        <a:bodyPr/>
        <a:lstStyle/>
        <a:p>
          <a:r>
            <a:rPr lang="en-US" b="1" dirty="0" smtClean="0">
              <a:latin typeface="+mj-lt"/>
              <a:cs typeface="Times New Roman" pitchFamily="18" charset="0"/>
            </a:rPr>
            <a:t>Multi-dimensional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A887D8AF-9893-4E0F-82E4-82F3BB9152AA}" type="parTrans" cxnId="{D3368EB1-9EB5-4998-91B7-4B3896C40E3B}">
      <dgm:prSet/>
      <dgm:spPr/>
      <dgm:t>
        <a:bodyPr/>
        <a:lstStyle/>
        <a:p>
          <a:endParaRPr lang="en-US"/>
        </a:p>
      </dgm:t>
    </dgm:pt>
    <dgm:pt modelId="{E1C84275-0778-488F-9653-F9A83D5216EB}" type="sibTrans" cxnId="{D3368EB1-9EB5-4998-91B7-4B3896C40E3B}">
      <dgm:prSet/>
      <dgm:spPr/>
      <dgm:t>
        <a:bodyPr/>
        <a:lstStyle/>
        <a:p>
          <a:endParaRPr lang="en-US"/>
        </a:p>
      </dgm:t>
    </dgm:pt>
    <dgm:pt modelId="{84D34F19-8372-4E59-BF64-3D39D286F10B}">
      <dgm:prSet phldrT="[Text]"/>
      <dgm:spPr/>
      <dgm:t>
        <a:bodyPr/>
        <a:lstStyle/>
        <a:p>
          <a:r>
            <a:rPr lang="en-US" b="1" dirty="0" err="1" smtClean="0">
              <a:latin typeface="+mj-lt"/>
              <a:cs typeface="Times New Roman" pitchFamily="18" charset="0"/>
            </a:rPr>
            <a:t>Aktivitas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berlangsung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bersamaan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EAD5F713-DB03-4686-9738-AAF779D393E9}" type="parTrans" cxnId="{9F70205C-E0BA-408F-97C9-61F1418EBD43}">
      <dgm:prSet/>
      <dgm:spPr/>
      <dgm:t>
        <a:bodyPr/>
        <a:lstStyle/>
        <a:p>
          <a:endParaRPr lang="en-US"/>
        </a:p>
      </dgm:t>
    </dgm:pt>
    <dgm:pt modelId="{89242821-8883-4715-89D2-C9AB7877167D}" type="sibTrans" cxnId="{9F70205C-E0BA-408F-97C9-61F1418EBD43}">
      <dgm:prSet/>
      <dgm:spPr/>
      <dgm:t>
        <a:bodyPr/>
        <a:lstStyle/>
        <a:p>
          <a:endParaRPr lang="en-US"/>
        </a:p>
      </dgm:t>
    </dgm:pt>
    <dgm:pt modelId="{AE2291A6-B1C3-4480-AD62-7B9C117D1B89}">
      <dgm:prSet phldrT="[Text]"/>
      <dgm:spPr/>
      <dgm:t>
        <a:bodyPr/>
        <a:lstStyle/>
        <a:p>
          <a:r>
            <a:rPr lang="en-US" b="1" dirty="0" err="1" smtClean="0">
              <a:latin typeface="+mj-lt"/>
              <a:cs typeface="Times New Roman" pitchFamily="18" charset="0"/>
            </a:rPr>
            <a:t>Peristiwa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terjadi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dengan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cepat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DE382F7A-5E9C-4CD2-A154-5A5711E92E74}" type="parTrans" cxnId="{74D19088-AC1D-4430-80F3-D05BF09DD440}">
      <dgm:prSet/>
      <dgm:spPr/>
      <dgm:t>
        <a:bodyPr/>
        <a:lstStyle/>
        <a:p>
          <a:endParaRPr lang="en-US"/>
        </a:p>
      </dgm:t>
    </dgm:pt>
    <dgm:pt modelId="{8A316285-375B-4B1B-A8DB-16B61402C949}" type="sibTrans" cxnId="{74D19088-AC1D-4430-80F3-D05BF09DD440}">
      <dgm:prSet/>
      <dgm:spPr/>
      <dgm:t>
        <a:bodyPr/>
        <a:lstStyle/>
        <a:p>
          <a:endParaRPr lang="en-US"/>
        </a:p>
      </dgm:t>
    </dgm:pt>
    <dgm:pt modelId="{C288D917-0C68-4E43-8E6B-CD1898C0DF0C}">
      <dgm:prSet phldrT="[Text]"/>
      <dgm:spPr/>
      <dgm:t>
        <a:bodyPr/>
        <a:lstStyle/>
        <a:p>
          <a:r>
            <a:rPr lang="en-US" b="1" dirty="0" err="1" smtClean="0">
              <a:latin typeface="+mj-lt"/>
              <a:cs typeface="Times New Roman" pitchFamily="18" charset="0"/>
            </a:rPr>
            <a:t>Peristiwa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tak</a:t>
          </a:r>
          <a:r>
            <a:rPr lang="en-US" b="1" dirty="0" smtClean="0">
              <a:latin typeface="+mj-lt"/>
              <a:cs typeface="Times New Roman" pitchFamily="18" charset="0"/>
            </a:rPr>
            <a:t> </a:t>
          </a:r>
          <a:r>
            <a:rPr lang="en-US" b="1" dirty="0" err="1" smtClean="0">
              <a:latin typeface="+mj-lt"/>
              <a:cs typeface="Times New Roman" pitchFamily="18" charset="0"/>
            </a:rPr>
            <a:t>terduga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49B57D02-1D2F-435F-BF66-D0E3E8D9EB05}" type="parTrans" cxnId="{80BDF00D-6A91-4A8A-A6E2-9A6AE7597D5E}">
      <dgm:prSet/>
      <dgm:spPr/>
      <dgm:t>
        <a:bodyPr/>
        <a:lstStyle/>
        <a:p>
          <a:endParaRPr lang="en-US"/>
        </a:p>
      </dgm:t>
    </dgm:pt>
    <dgm:pt modelId="{DFEF5F70-F06B-4A2D-A26C-79AE286A4488}" type="sibTrans" cxnId="{80BDF00D-6A91-4A8A-A6E2-9A6AE7597D5E}">
      <dgm:prSet/>
      <dgm:spPr/>
      <dgm:t>
        <a:bodyPr/>
        <a:lstStyle/>
        <a:p>
          <a:endParaRPr lang="en-US"/>
        </a:p>
      </dgm:t>
    </dgm:pt>
    <dgm:pt modelId="{3B5DD7B8-D1BC-4DEC-A23B-5017F5D22965}">
      <dgm:prSet phldrT="[Text]"/>
      <dgm:spPr/>
      <dgm:t>
        <a:bodyPr/>
        <a:lstStyle/>
        <a:p>
          <a:r>
            <a:rPr lang="en-US" b="1" dirty="0" err="1" smtClean="0">
              <a:latin typeface="+mj-lt"/>
              <a:cs typeface="Times New Roman" pitchFamily="18" charset="0"/>
            </a:rPr>
            <a:t>Kurangnya</a:t>
          </a:r>
          <a:endParaRPr lang="en-US" b="1" dirty="0" smtClean="0">
            <a:latin typeface="+mj-lt"/>
            <a:cs typeface="Times New Roman" pitchFamily="18" charset="0"/>
          </a:endParaRPr>
        </a:p>
        <a:p>
          <a:r>
            <a:rPr lang="en-US" b="1" dirty="0" err="1" smtClean="0">
              <a:latin typeface="+mj-lt"/>
              <a:cs typeface="Times New Roman" pitchFamily="18" charset="0"/>
            </a:rPr>
            <a:t>privasi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E376C619-4B6F-4FC5-B207-DDE480F80511}" type="parTrans" cxnId="{C3D457BF-A080-48D9-976B-0B20C8F962B8}">
      <dgm:prSet/>
      <dgm:spPr/>
      <dgm:t>
        <a:bodyPr/>
        <a:lstStyle/>
        <a:p>
          <a:endParaRPr lang="en-US"/>
        </a:p>
      </dgm:t>
    </dgm:pt>
    <dgm:pt modelId="{F317888E-8D01-484B-BFAD-45E431887D07}" type="sibTrans" cxnId="{C3D457BF-A080-48D9-976B-0B20C8F962B8}">
      <dgm:prSet/>
      <dgm:spPr/>
      <dgm:t>
        <a:bodyPr/>
        <a:lstStyle/>
        <a:p>
          <a:endParaRPr lang="en-US"/>
        </a:p>
      </dgm:t>
    </dgm:pt>
    <dgm:pt modelId="{F3CE40D9-C6D7-43FD-A481-199378FF0C41}">
      <dgm:prSet phldrT="[Text]"/>
      <dgm:spPr/>
      <dgm:t>
        <a:bodyPr/>
        <a:lstStyle/>
        <a:p>
          <a:r>
            <a:rPr lang="en-US" b="1" dirty="0" err="1" smtClean="0">
              <a:latin typeface="+mj-lt"/>
              <a:cs typeface="Times New Roman" pitchFamily="18" charset="0"/>
            </a:rPr>
            <a:t>Sejarah</a:t>
          </a:r>
          <a:endParaRPr lang="en-US" b="1" dirty="0" smtClean="0">
            <a:latin typeface="+mj-lt"/>
            <a:cs typeface="Times New Roman" pitchFamily="18" charset="0"/>
          </a:endParaRPr>
        </a:p>
        <a:p>
          <a:r>
            <a:rPr lang="en-US" b="1" dirty="0" err="1" smtClean="0">
              <a:latin typeface="+mj-lt"/>
              <a:cs typeface="Times New Roman" pitchFamily="18" charset="0"/>
            </a:rPr>
            <a:t>kelas</a:t>
          </a:r>
          <a:endParaRPr lang="en-US" b="1" dirty="0">
            <a:latin typeface="+mj-lt"/>
            <a:cs typeface="Times New Roman" pitchFamily="18" charset="0"/>
          </a:endParaRPr>
        </a:p>
      </dgm:t>
    </dgm:pt>
    <dgm:pt modelId="{CD0BAE55-8121-4ED9-8629-B0C8E7CF892A}" type="parTrans" cxnId="{EE75EABA-94A3-40E2-AA79-748C051B83C4}">
      <dgm:prSet/>
      <dgm:spPr/>
      <dgm:t>
        <a:bodyPr/>
        <a:lstStyle/>
        <a:p>
          <a:endParaRPr lang="en-US"/>
        </a:p>
      </dgm:t>
    </dgm:pt>
    <dgm:pt modelId="{39F6DFBA-4865-4585-B69B-7C3BD44FD40A}" type="sibTrans" cxnId="{EE75EABA-94A3-40E2-AA79-748C051B83C4}">
      <dgm:prSet/>
      <dgm:spPr/>
      <dgm:t>
        <a:bodyPr/>
        <a:lstStyle/>
        <a:p>
          <a:endParaRPr lang="en-US"/>
        </a:p>
      </dgm:t>
    </dgm:pt>
    <dgm:pt modelId="{BC26F87D-460D-4FED-B673-7E26CC33FFEE}" type="pres">
      <dgm:prSet presAssocID="{27D7B42D-5BE2-457D-ADEA-7D3456565C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9D5B84-8D88-4792-85A0-91E86CA66973}" type="pres">
      <dgm:prSet presAssocID="{11BD155D-D8E4-47CC-B8D6-BC881AE882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52FFE-49AA-4110-8F8C-C1CFEB54A86E}" type="pres">
      <dgm:prSet presAssocID="{11BD155D-D8E4-47CC-B8D6-BC881AE882AE}" presName="spNode" presStyleCnt="0"/>
      <dgm:spPr/>
    </dgm:pt>
    <dgm:pt modelId="{14573837-D00F-49C9-96F9-48D1D1126D22}" type="pres">
      <dgm:prSet presAssocID="{E1C84275-0778-488F-9653-F9A83D5216EB}" presName="sibTrans" presStyleLbl="sibTrans1D1" presStyleIdx="0" presStyleCnt="6"/>
      <dgm:spPr/>
      <dgm:t>
        <a:bodyPr/>
        <a:lstStyle/>
        <a:p>
          <a:endParaRPr lang="en-US"/>
        </a:p>
      </dgm:t>
    </dgm:pt>
    <dgm:pt modelId="{19F14C7E-9CE6-4497-9AE8-3E2DB2B28177}" type="pres">
      <dgm:prSet presAssocID="{84D34F19-8372-4E59-BF64-3D39D286F1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29FB1-1B7A-49BF-8F1A-829C1A49B7BF}" type="pres">
      <dgm:prSet presAssocID="{84D34F19-8372-4E59-BF64-3D39D286F10B}" presName="spNode" presStyleCnt="0"/>
      <dgm:spPr/>
    </dgm:pt>
    <dgm:pt modelId="{3C555CC1-9662-4488-B51B-2037A83FBAE2}" type="pres">
      <dgm:prSet presAssocID="{89242821-8883-4715-89D2-C9AB7877167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F755231B-B6A5-40D2-A3BE-D99438D6E2B7}" type="pres">
      <dgm:prSet presAssocID="{AE2291A6-B1C3-4480-AD62-7B9C117D1B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21F03-5B35-4C47-A672-3AF9D1D655FC}" type="pres">
      <dgm:prSet presAssocID="{AE2291A6-B1C3-4480-AD62-7B9C117D1B89}" presName="spNode" presStyleCnt="0"/>
      <dgm:spPr/>
    </dgm:pt>
    <dgm:pt modelId="{C93FD209-41F1-4D24-BE6E-2209386E4720}" type="pres">
      <dgm:prSet presAssocID="{8A316285-375B-4B1B-A8DB-16B61402C94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31819E43-73B1-4E6E-A563-4B6EEE85634C}" type="pres">
      <dgm:prSet presAssocID="{C288D917-0C68-4E43-8E6B-CD1898C0DF0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D46C1-F449-4BAA-8082-4EDA5E991F3F}" type="pres">
      <dgm:prSet presAssocID="{C288D917-0C68-4E43-8E6B-CD1898C0DF0C}" presName="spNode" presStyleCnt="0"/>
      <dgm:spPr/>
    </dgm:pt>
    <dgm:pt modelId="{996D618E-F59D-4D09-B9A6-A6262D633AC2}" type="pres">
      <dgm:prSet presAssocID="{DFEF5F70-F06B-4A2D-A26C-79AE286A448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58BAF2F2-7A71-4707-B3A2-FE36A305DB6E}" type="pres">
      <dgm:prSet presAssocID="{3B5DD7B8-D1BC-4DEC-A23B-5017F5D229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13553-F480-43AE-8BF9-15AFD6D74A6A}" type="pres">
      <dgm:prSet presAssocID="{3B5DD7B8-D1BC-4DEC-A23B-5017F5D22965}" presName="spNode" presStyleCnt="0"/>
      <dgm:spPr/>
    </dgm:pt>
    <dgm:pt modelId="{49F096E5-B5E3-4C19-AA0C-C51040EB5224}" type="pres">
      <dgm:prSet presAssocID="{F317888E-8D01-484B-BFAD-45E431887D07}" presName="sibTrans" presStyleLbl="sibTrans1D1" presStyleIdx="4" presStyleCnt="6"/>
      <dgm:spPr/>
      <dgm:t>
        <a:bodyPr/>
        <a:lstStyle/>
        <a:p>
          <a:endParaRPr lang="en-US"/>
        </a:p>
      </dgm:t>
    </dgm:pt>
    <dgm:pt modelId="{14FDF815-AD6B-4D09-AA48-9FBD62322F89}" type="pres">
      <dgm:prSet presAssocID="{F3CE40D9-C6D7-43FD-A481-199378FF0C4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B5061-41EF-4960-BB18-E382EC6EE8CA}" type="pres">
      <dgm:prSet presAssocID="{F3CE40D9-C6D7-43FD-A481-199378FF0C41}" presName="spNode" presStyleCnt="0"/>
      <dgm:spPr/>
    </dgm:pt>
    <dgm:pt modelId="{2194A03F-28B5-4146-AF0F-E587E646E7AB}" type="pres">
      <dgm:prSet presAssocID="{39F6DFBA-4865-4585-B69B-7C3BD44FD40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D3368EB1-9EB5-4998-91B7-4B3896C40E3B}" srcId="{27D7B42D-5BE2-457D-ADEA-7D3456565C27}" destId="{11BD155D-D8E4-47CC-B8D6-BC881AE882AE}" srcOrd="0" destOrd="0" parTransId="{A887D8AF-9893-4E0F-82E4-82F3BB9152AA}" sibTransId="{E1C84275-0778-488F-9653-F9A83D5216EB}"/>
    <dgm:cxn modelId="{3D1B6FAF-8720-45A7-ACA2-D9702BDF195B}" type="presOf" srcId="{DFEF5F70-F06B-4A2D-A26C-79AE286A4488}" destId="{996D618E-F59D-4D09-B9A6-A6262D633AC2}" srcOrd="0" destOrd="0" presId="urn:microsoft.com/office/officeart/2005/8/layout/cycle6"/>
    <dgm:cxn modelId="{C3D457BF-A080-48D9-976B-0B20C8F962B8}" srcId="{27D7B42D-5BE2-457D-ADEA-7D3456565C27}" destId="{3B5DD7B8-D1BC-4DEC-A23B-5017F5D22965}" srcOrd="4" destOrd="0" parTransId="{E376C619-4B6F-4FC5-B207-DDE480F80511}" sibTransId="{F317888E-8D01-484B-BFAD-45E431887D07}"/>
    <dgm:cxn modelId="{548D24E6-4A77-4B39-97BB-6650B9C0D72F}" type="presOf" srcId="{27D7B42D-5BE2-457D-ADEA-7D3456565C27}" destId="{BC26F87D-460D-4FED-B673-7E26CC33FFEE}" srcOrd="0" destOrd="0" presId="urn:microsoft.com/office/officeart/2005/8/layout/cycle6"/>
    <dgm:cxn modelId="{9A7DD398-626B-4BC0-8071-49493DC1CE5D}" type="presOf" srcId="{11BD155D-D8E4-47CC-B8D6-BC881AE882AE}" destId="{C09D5B84-8D88-4792-85A0-91E86CA66973}" srcOrd="0" destOrd="0" presId="urn:microsoft.com/office/officeart/2005/8/layout/cycle6"/>
    <dgm:cxn modelId="{9F70205C-E0BA-408F-97C9-61F1418EBD43}" srcId="{27D7B42D-5BE2-457D-ADEA-7D3456565C27}" destId="{84D34F19-8372-4E59-BF64-3D39D286F10B}" srcOrd="1" destOrd="0" parTransId="{EAD5F713-DB03-4686-9738-AAF779D393E9}" sibTransId="{89242821-8883-4715-89D2-C9AB7877167D}"/>
    <dgm:cxn modelId="{74D19088-AC1D-4430-80F3-D05BF09DD440}" srcId="{27D7B42D-5BE2-457D-ADEA-7D3456565C27}" destId="{AE2291A6-B1C3-4480-AD62-7B9C117D1B89}" srcOrd="2" destOrd="0" parTransId="{DE382F7A-5E9C-4CD2-A154-5A5711E92E74}" sibTransId="{8A316285-375B-4B1B-A8DB-16B61402C949}"/>
    <dgm:cxn modelId="{AB8BEE1D-D266-4BCC-A8A7-16B5074BE76A}" type="presOf" srcId="{E1C84275-0778-488F-9653-F9A83D5216EB}" destId="{14573837-D00F-49C9-96F9-48D1D1126D22}" srcOrd="0" destOrd="0" presId="urn:microsoft.com/office/officeart/2005/8/layout/cycle6"/>
    <dgm:cxn modelId="{4FE87254-B821-4850-9CC2-C6662B950116}" type="presOf" srcId="{F317888E-8D01-484B-BFAD-45E431887D07}" destId="{49F096E5-B5E3-4C19-AA0C-C51040EB5224}" srcOrd="0" destOrd="0" presId="urn:microsoft.com/office/officeart/2005/8/layout/cycle6"/>
    <dgm:cxn modelId="{30E7ED6D-572D-49ED-B3E8-DC06D287E520}" type="presOf" srcId="{AE2291A6-B1C3-4480-AD62-7B9C117D1B89}" destId="{F755231B-B6A5-40D2-A3BE-D99438D6E2B7}" srcOrd="0" destOrd="0" presId="urn:microsoft.com/office/officeart/2005/8/layout/cycle6"/>
    <dgm:cxn modelId="{1BC156B7-0220-40BF-81BA-4AE8274CF34F}" type="presOf" srcId="{F3CE40D9-C6D7-43FD-A481-199378FF0C41}" destId="{14FDF815-AD6B-4D09-AA48-9FBD62322F89}" srcOrd="0" destOrd="0" presId="urn:microsoft.com/office/officeart/2005/8/layout/cycle6"/>
    <dgm:cxn modelId="{80BDF00D-6A91-4A8A-A6E2-9A6AE7597D5E}" srcId="{27D7B42D-5BE2-457D-ADEA-7D3456565C27}" destId="{C288D917-0C68-4E43-8E6B-CD1898C0DF0C}" srcOrd="3" destOrd="0" parTransId="{49B57D02-1D2F-435F-BF66-D0E3E8D9EB05}" sibTransId="{DFEF5F70-F06B-4A2D-A26C-79AE286A4488}"/>
    <dgm:cxn modelId="{1E08232A-2F74-4C73-BEB1-18673BCD3B28}" type="presOf" srcId="{84D34F19-8372-4E59-BF64-3D39D286F10B}" destId="{19F14C7E-9CE6-4497-9AE8-3E2DB2B28177}" srcOrd="0" destOrd="0" presId="urn:microsoft.com/office/officeart/2005/8/layout/cycle6"/>
    <dgm:cxn modelId="{03DC3181-B8BA-4AF8-8B7E-EB1386FB972D}" type="presOf" srcId="{3B5DD7B8-D1BC-4DEC-A23B-5017F5D22965}" destId="{58BAF2F2-7A71-4707-B3A2-FE36A305DB6E}" srcOrd="0" destOrd="0" presId="urn:microsoft.com/office/officeart/2005/8/layout/cycle6"/>
    <dgm:cxn modelId="{EE75EABA-94A3-40E2-AA79-748C051B83C4}" srcId="{27D7B42D-5BE2-457D-ADEA-7D3456565C27}" destId="{F3CE40D9-C6D7-43FD-A481-199378FF0C41}" srcOrd="5" destOrd="0" parTransId="{CD0BAE55-8121-4ED9-8629-B0C8E7CF892A}" sibTransId="{39F6DFBA-4865-4585-B69B-7C3BD44FD40A}"/>
    <dgm:cxn modelId="{EA402F7B-FED0-4DEE-8836-B2BE306C6CEC}" type="presOf" srcId="{89242821-8883-4715-89D2-C9AB7877167D}" destId="{3C555CC1-9662-4488-B51B-2037A83FBAE2}" srcOrd="0" destOrd="0" presId="urn:microsoft.com/office/officeart/2005/8/layout/cycle6"/>
    <dgm:cxn modelId="{852804B7-D10C-4CDB-B4B2-F7C431764346}" type="presOf" srcId="{39F6DFBA-4865-4585-B69B-7C3BD44FD40A}" destId="{2194A03F-28B5-4146-AF0F-E587E646E7AB}" srcOrd="0" destOrd="0" presId="urn:microsoft.com/office/officeart/2005/8/layout/cycle6"/>
    <dgm:cxn modelId="{B9325248-46F3-47D4-96F5-A20FA30A9478}" type="presOf" srcId="{C288D917-0C68-4E43-8E6B-CD1898C0DF0C}" destId="{31819E43-73B1-4E6E-A563-4B6EEE85634C}" srcOrd="0" destOrd="0" presId="urn:microsoft.com/office/officeart/2005/8/layout/cycle6"/>
    <dgm:cxn modelId="{6A24BF31-9FF9-4AFA-A341-A70683A26829}" type="presOf" srcId="{8A316285-375B-4B1B-A8DB-16B61402C949}" destId="{C93FD209-41F1-4D24-BE6E-2209386E4720}" srcOrd="0" destOrd="0" presId="urn:microsoft.com/office/officeart/2005/8/layout/cycle6"/>
    <dgm:cxn modelId="{2B6263A9-66DF-42EA-A5B4-AE0B4D4FDDF8}" type="presParOf" srcId="{BC26F87D-460D-4FED-B673-7E26CC33FFEE}" destId="{C09D5B84-8D88-4792-85A0-91E86CA66973}" srcOrd="0" destOrd="0" presId="urn:microsoft.com/office/officeart/2005/8/layout/cycle6"/>
    <dgm:cxn modelId="{DFEABB83-DFA0-4D52-B0C5-01D1D3639A49}" type="presParOf" srcId="{BC26F87D-460D-4FED-B673-7E26CC33FFEE}" destId="{8FD52FFE-49AA-4110-8F8C-C1CFEB54A86E}" srcOrd="1" destOrd="0" presId="urn:microsoft.com/office/officeart/2005/8/layout/cycle6"/>
    <dgm:cxn modelId="{8DA46D04-8B26-4989-830D-C7942D84DED1}" type="presParOf" srcId="{BC26F87D-460D-4FED-B673-7E26CC33FFEE}" destId="{14573837-D00F-49C9-96F9-48D1D1126D22}" srcOrd="2" destOrd="0" presId="urn:microsoft.com/office/officeart/2005/8/layout/cycle6"/>
    <dgm:cxn modelId="{95BD1C2F-D283-4EA0-A308-0DB360D06649}" type="presParOf" srcId="{BC26F87D-460D-4FED-B673-7E26CC33FFEE}" destId="{19F14C7E-9CE6-4497-9AE8-3E2DB2B28177}" srcOrd="3" destOrd="0" presId="urn:microsoft.com/office/officeart/2005/8/layout/cycle6"/>
    <dgm:cxn modelId="{307FF6B3-12A3-4F4A-8E5E-D510C36D23F0}" type="presParOf" srcId="{BC26F87D-460D-4FED-B673-7E26CC33FFEE}" destId="{B0329FB1-1B7A-49BF-8F1A-829C1A49B7BF}" srcOrd="4" destOrd="0" presId="urn:microsoft.com/office/officeart/2005/8/layout/cycle6"/>
    <dgm:cxn modelId="{DA259F94-A09D-4EB4-B842-DB2681EE4B1D}" type="presParOf" srcId="{BC26F87D-460D-4FED-B673-7E26CC33FFEE}" destId="{3C555CC1-9662-4488-B51B-2037A83FBAE2}" srcOrd="5" destOrd="0" presId="urn:microsoft.com/office/officeart/2005/8/layout/cycle6"/>
    <dgm:cxn modelId="{687AC06F-434A-49DA-BDF5-A29628513DA1}" type="presParOf" srcId="{BC26F87D-460D-4FED-B673-7E26CC33FFEE}" destId="{F755231B-B6A5-40D2-A3BE-D99438D6E2B7}" srcOrd="6" destOrd="0" presId="urn:microsoft.com/office/officeart/2005/8/layout/cycle6"/>
    <dgm:cxn modelId="{7EB5BF68-F231-439E-BE66-383C08379023}" type="presParOf" srcId="{BC26F87D-460D-4FED-B673-7E26CC33FFEE}" destId="{51621F03-5B35-4C47-A672-3AF9D1D655FC}" srcOrd="7" destOrd="0" presId="urn:microsoft.com/office/officeart/2005/8/layout/cycle6"/>
    <dgm:cxn modelId="{254AA5C8-8F63-465C-8E54-C456013257C7}" type="presParOf" srcId="{BC26F87D-460D-4FED-B673-7E26CC33FFEE}" destId="{C93FD209-41F1-4D24-BE6E-2209386E4720}" srcOrd="8" destOrd="0" presId="urn:microsoft.com/office/officeart/2005/8/layout/cycle6"/>
    <dgm:cxn modelId="{A7B929EA-191E-49D3-8BBB-98082533FE60}" type="presParOf" srcId="{BC26F87D-460D-4FED-B673-7E26CC33FFEE}" destId="{31819E43-73B1-4E6E-A563-4B6EEE85634C}" srcOrd="9" destOrd="0" presId="urn:microsoft.com/office/officeart/2005/8/layout/cycle6"/>
    <dgm:cxn modelId="{F4C0ADAD-8CED-436A-93D4-071C16470E48}" type="presParOf" srcId="{BC26F87D-460D-4FED-B673-7E26CC33FFEE}" destId="{919D46C1-F449-4BAA-8082-4EDA5E991F3F}" srcOrd="10" destOrd="0" presId="urn:microsoft.com/office/officeart/2005/8/layout/cycle6"/>
    <dgm:cxn modelId="{FAF2B906-297D-45E6-B6DD-C7E6AF49DE1B}" type="presParOf" srcId="{BC26F87D-460D-4FED-B673-7E26CC33FFEE}" destId="{996D618E-F59D-4D09-B9A6-A6262D633AC2}" srcOrd="11" destOrd="0" presId="urn:microsoft.com/office/officeart/2005/8/layout/cycle6"/>
    <dgm:cxn modelId="{BB3EF677-3672-460A-B292-C9AC2C31CB6D}" type="presParOf" srcId="{BC26F87D-460D-4FED-B673-7E26CC33FFEE}" destId="{58BAF2F2-7A71-4707-B3A2-FE36A305DB6E}" srcOrd="12" destOrd="0" presId="urn:microsoft.com/office/officeart/2005/8/layout/cycle6"/>
    <dgm:cxn modelId="{80CD5A4F-F1C7-4E3D-AD2D-65472A26A2CF}" type="presParOf" srcId="{BC26F87D-460D-4FED-B673-7E26CC33FFEE}" destId="{2C613553-F480-43AE-8BF9-15AFD6D74A6A}" srcOrd="13" destOrd="0" presId="urn:microsoft.com/office/officeart/2005/8/layout/cycle6"/>
    <dgm:cxn modelId="{B8F53541-D01F-43C7-B26F-3F9C32F4DDD5}" type="presParOf" srcId="{BC26F87D-460D-4FED-B673-7E26CC33FFEE}" destId="{49F096E5-B5E3-4C19-AA0C-C51040EB5224}" srcOrd="14" destOrd="0" presId="urn:microsoft.com/office/officeart/2005/8/layout/cycle6"/>
    <dgm:cxn modelId="{1E2B54A1-F240-40C4-A4D0-8590EFCE11E3}" type="presParOf" srcId="{BC26F87D-460D-4FED-B673-7E26CC33FFEE}" destId="{14FDF815-AD6B-4D09-AA48-9FBD62322F89}" srcOrd="15" destOrd="0" presId="urn:microsoft.com/office/officeart/2005/8/layout/cycle6"/>
    <dgm:cxn modelId="{B7EA1CBE-0D2E-41E5-BD00-CAFD00AEDFC3}" type="presParOf" srcId="{BC26F87D-460D-4FED-B673-7E26CC33FFEE}" destId="{254B5061-41EF-4960-BB18-E382EC6EE8CA}" srcOrd="16" destOrd="0" presId="urn:microsoft.com/office/officeart/2005/8/layout/cycle6"/>
    <dgm:cxn modelId="{8F590635-7405-4D64-AE65-2EF55AD0915D}" type="presParOf" srcId="{BC26F87D-460D-4FED-B673-7E26CC33FFEE}" destId="{2194A03F-28B5-4146-AF0F-E587E646E7AB}" srcOrd="17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9827DC-3EA4-4D80-AD18-6470EBA9431C}" type="doc">
      <dgm:prSet loTypeId="urn:microsoft.com/office/officeart/2005/8/layout/equation2" loCatId="relationship" qsTypeId="urn:microsoft.com/office/officeart/2005/8/quickstyle/simple2" qsCatId="simple" csTypeId="urn:microsoft.com/office/officeart/2005/8/colors/colorful3" csCatId="colorful" phldr="1"/>
      <dgm:spPr/>
    </dgm:pt>
    <dgm:pt modelId="{C6D59949-0EC8-482C-9256-2F730AD9B0A3}">
      <dgm:prSet phldrT="[Text]"/>
      <dgm:spPr/>
      <dgm:t>
        <a:bodyPr/>
        <a:lstStyle/>
        <a:p>
          <a:r>
            <a:rPr lang="en-US" b="1" dirty="0" err="1" smtClean="0"/>
            <a:t>Memulai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r>
            <a:rPr lang="en-US" b="1" dirty="0" smtClean="0"/>
            <a:t> yang </a:t>
          </a:r>
          <a:r>
            <a:rPr lang="en-US" b="1" dirty="0" err="1" smtClean="0"/>
            <a:t>tepat</a:t>
          </a:r>
          <a:endParaRPr lang="en-US" b="1" dirty="0"/>
        </a:p>
      </dgm:t>
    </dgm:pt>
    <dgm:pt modelId="{516A1DD2-65CE-4352-8AB8-5B6CCBD459C9}" type="parTrans" cxnId="{73E6E6E1-78D0-4A65-AA30-A04166D03DB2}">
      <dgm:prSet/>
      <dgm:spPr/>
      <dgm:t>
        <a:bodyPr/>
        <a:lstStyle/>
        <a:p>
          <a:endParaRPr lang="en-US"/>
        </a:p>
      </dgm:t>
    </dgm:pt>
    <dgm:pt modelId="{EF3E9472-F4F5-4F52-A02C-B9DB25ADA55A}" type="sibTrans" cxnId="{73E6E6E1-78D0-4A65-AA30-A04166D03DB2}">
      <dgm:prSet/>
      <dgm:spPr/>
      <dgm:t>
        <a:bodyPr/>
        <a:lstStyle/>
        <a:p>
          <a:endParaRPr lang="en-US"/>
        </a:p>
      </dgm:t>
    </dgm:pt>
    <dgm:pt modelId="{B1069AFA-9D5A-4694-976D-4B149370A507}">
      <dgm:prSet phldrT="[Text]"/>
      <dgm:spPr/>
      <dgm:t>
        <a:bodyPr/>
        <a:lstStyle/>
        <a:p>
          <a:r>
            <a:rPr lang="en-US" b="1" dirty="0" err="1" smtClean="0"/>
            <a:t>Menekankan</a:t>
          </a:r>
          <a:r>
            <a:rPr lang="en-US" b="1" dirty="0" smtClean="0"/>
            <a:t> </a:t>
          </a:r>
          <a:r>
            <a:rPr lang="en-US" b="1" dirty="0" err="1" smtClean="0"/>
            <a:t>pembelajaran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suasana</a:t>
          </a:r>
          <a:r>
            <a:rPr lang="en-US" b="1" dirty="0" smtClean="0"/>
            <a:t> </a:t>
          </a:r>
          <a:r>
            <a:rPr lang="en-US" b="1" dirty="0" err="1" smtClean="0"/>
            <a:t>kelas</a:t>
          </a:r>
          <a:r>
            <a:rPr lang="en-US" b="1" dirty="0" smtClean="0"/>
            <a:t> yang </a:t>
          </a:r>
          <a:r>
            <a:rPr lang="en-US" b="1" dirty="0" err="1" smtClean="0"/>
            <a:t>positif</a:t>
          </a:r>
          <a:endParaRPr lang="en-US" b="1" dirty="0"/>
        </a:p>
      </dgm:t>
    </dgm:pt>
    <dgm:pt modelId="{64471F53-A0ED-4C8C-A17D-C4B0D321C585}" type="parTrans" cxnId="{732CF0A4-B817-433A-B500-B8710F460418}">
      <dgm:prSet/>
      <dgm:spPr/>
      <dgm:t>
        <a:bodyPr/>
        <a:lstStyle/>
        <a:p>
          <a:endParaRPr lang="en-US"/>
        </a:p>
      </dgm:t>
    </dgm:pt>
    <dgm:pt modelId="{AF67C384-A45B-4395-9DDA-74C78E2C5A1C}" type="sibTrans" cxnId="{732CF0A4-B817-433A-B500-B8710F460418}">
      <dgm:prSet/>
      <dgm:spPr/>
      <dgm:t>
        <a:bodyPr/>
        <a:lstStyle/>
        <a:p>
          <a:endParaRPr lang="en-US"/>
        </a:p>
      </dgm:t>
    </dgm:pt>
    <dgm:pt modelId="{F03CA4EA-735B-49A2-9A68-F1989D980F9F}">
      <dgm:prSet phldrT="[Text]" custT="1"/>
      <dgm:spPr/>
      <dgm:t>
        <a:bodyPr/>
        <a:lstStyle/>
        <a:p>
          <a:r>
            <a:rPr lang="en-US" sz="2400" b="1" dirty="0" err="1" smtClean="0"/>
            <a:t>Mengelola</a:t>
          </a:r>
          <a:r>
            <a:rPr lang="en-US" sz="2400" b="1" dirty="0" smtClean="0"/>
            <a:t> </a:t>
          </a:r>
          <a:r>
            <a:rPr lang="en-US" sz="2400" b="1" dirty="0" err="1" smtClean="0"/>
            <a:t>kelas</a:t>
          </a:r>
          <a:r>
            <a:rPr lang="en-US" sz="2400" b="1" dirty="0" smtClean="0"/>
            <a:t> </a:t>
          </a:r>
          <a:r>
            <a:rPr lang="en-US" sz="2400" b="1" dirty="0" err="1" smtClean="0"/>
            <a:t>dengan</a:t>
          </a:r>
          <a:r>
            <a:rPr lang="en-US" sz="2400" b="1" dirty="0" smtClean="0"/>
            <a:t> </a:t>
          </a:r>
          <a:r>
            <a:rPr lang="en-US" sz="2400" b="1" dirty="0" err="1" smtClean="0"/>
            <a:t>efektif</a:t>
          </a:r>
          <a:endParaRPr lang="en-US" sz="2400" b="1" dirty="0"/>
        </a:p>
      </dgm:t>
    </dgm:pt>
    <dgm:pt modelId="{1B3DBC29-1D52-4E67-81FA-3B5C22B81C93}" type="parTrans" cxnId="{3C4A64AF-3D5C-4DF5-B5AF-65D6BB406A11}">
      <dgm:prSet/>
      <dgm:spPr/>
      <dgm:t>
        <a:bodyPr/>
        <a:lstStyle/>
        <a:p>
          <a:endParaRPr lang="en-US"/>
        </a:p>
      </dgm:t>
    </dgm:pt>
    <dgm:pt modelId="{5D89DAFE-78EA-4179-B5B6-F66E382A117F}" type="sibTrans" cxnId="{3C4A64AF-3D5C-4DF5-B5AF-65D6BB406A11}">
      <dgm:prSet/>
      <dgm:spPr/>
      <dgm:t>
        <a:bodyPr/>
        <a:lstStyle/>
        <a:p>
          <a:endParaRPr lang="en-US"/>
        </a:p>
      </dgm:t>
    </dgm:pt>
    <dgm:pt modelId="{26C092E6-74A7-4FA2-9B8E-194A7CE12915}" type="pres">
      <dgm:prSet presAssocID="{C99827DC-3EA4-4D80-AD18-6470EBA9431C}" presName="Name0" presStyleCnt="0">
        <dgm:presLayoutVars>
          <dgm:dir val="rev"/>
          <dgm:resizeHandles val="exact"/>
        </dgm:presLayoutVars>
      </dgm:prSet>
      <dgm:spPr/>
    </dgm:pt>
    <dgm:pt modelId="{A3B387A3-35DF-40D8-9AAA-6A0260B08AD9}" type="pres">
      <dgm:prSet presAssocID="{C99827DC-3EA4-4D80-AD18-6470EBA9431C}" presName="vNodes" presStyleCnt="0"/>
      <dgm:spPr/>
    </dgm:pt>
    <dgm:pt modelId="{D5596A62-C8ED-484B-984D-0411A9E6C0E6}" type="pres">
      <dgm:prSet presAssocID="{C6D59949-0EC8-482C-9256-2F730AD9B0A3}" presName="node" presStyleLbl="node1" presStyleIdx="0" presStyleCnt="3" custScaleX="196163" custScaleY="197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C25F0-1021-4089-831D-7638CE1012CB}" type="pres">
      <dgm:prSet presAssocID="{EF3E9472-F4F5-4F52-A02C-B9DB25ADA55A}" presName="spacerT" presStyleCnt="0"/>
      <dgm:spPr/>
    </dgm:pt>
    <dgm:pt modelId="{9BDDDFEA-288B-464F-925F-2D01A80FA100}" type="pres">
      <dgm:prSet presAssocID="{EF3E9472-F4F5-4F52-A02C-B9DB25ADA55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0148098-D4C3-4CBE-A75B-D8AD976E469D}" type="pres">
      <dgm:prSet presAssocID="{EF3E9472-F4F5-4F52-A02C-B9DB25ADA55A}" presName="spacerB" presStyleCnt="0"/>
      <dgm:spPr/>
    </dgm:pt>
    <dgm:pt modelId="{DBBB6841-1798-4017-8D30-8D1CB53A3171}" type="pres">
      <dgm:prSet presAssocID="{B1069AFA-9D5A-4694-976D-4B149370A507}" presName="node" presStyleLbl="node1" presStyleIdx="1" presStyleCnt="3" custScaleX="220058" custScaleY="167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8C846-46F8-4F21-9B2F-B8DFFE0FCBFA}" type="pres">
      <dgm:prSet presAssocID="{C99827DC-3EA4-4D80-AD18-6470EBA9431C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7ADE700D-5B31-40D1-AD70-8E245B8A5256}" type="pres">
      <dgm:prSet presAssocID="{C99827DC-3EA4-4D80-AD18-6470EBA9431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BA938BB-C460-45E3-BE00-D3A7FA4847AA}" type="pres">
      <dgm:prSet presAssocID="{C99827DC-3EA4-4D80-AD18-6470EBA9431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A64AF-3D5C-4DF5-B5AF-65D6BB406A11}" srcId="{C99827DC-3EA4-4D80-AD18-6470EBA9431C}" destId="{F03CA4EA-735B-49A2-9A68-F1989D980F9F}" srcOrd="2" destOrd="0" parTransId="{1B3DBC29-1D52-4E67-81FA-3B5C22B81C93}" sibTransId="{5D89DAFE-78EA-4179-B5B6-F66E382A117F}"/>
    <dgm:cxn modelId="{E1907D58-348A-49CE-B9FA-0AD6ED5B5C26}" type="presOf" srcId="{F03CA4EA-735B-49A2-9A68-F1989D980F9F}" destId="{6BA938BB-C460-45E3-BE00-D3A7FA4847AA}" srcOrd="0" destOrd="0" presId="urn:microsoft.com/office/officeart/2005/8/layout/equation2"/>
    <dgm:cxn modelId="{732CF0A4-B817-433A-B500-B8710F460418}" srcId="{C99827DC-3EA4-4D80-AD18-6470EBA9431C}" destId="{B1069AFA-9D5A-4694-976D-4B149370A507}" srcOrd="1" destOrd="0" parTransId="{64471F53-A0ED-4C8C-A17D-C4B0D321C585}" sibTransId="{AF67C384-A45B-4395-9DDA-74C78E2C5A1C}"/>
    <dgm:cxn modelId="{618BA8F2-2C5A-4330-998D-31E522E108A2}" type="presOf" srcId="{AF67C384-A45B-4395-9DDA-74C78E2C5A1C}" destId="{7ADE700D-5B31-40D1-AD70-8E245B8A5256}" srcOrd="1" destOrd="0" presId="urn:microsoft.com/office/officeart/2005/8/layout/equation2"/>
    <dgm:cxn modelId="{5EA5C364-44FB-4619-A479-53445FA38DD2}" type="presOf" srcId="{AF67C384-A45B-4395-9DDA-74C78E2C5A1C}" destId="{3198C846-46F8-4F21-9B2F-B8DFFE0FCBFA}" srcOrd="0" destOrd="0" presId="urn:microsoft.com/office/officeart/2005/8/layout/equation2"/>
    <dgm:cxn modelId="{5DB878B7-762C-4195-B42A-5DE5DF8A4356}" type="presOf" srcId="{C99827DC-3EA4-4D80-AD18-6470EBA9431C}" destId="{26C092E6-74A7-4FA2-9B8E-194A7CE12915}" srcOrd="0" destOrd="0" presId="urn:microsoft.com/office/officeart/2005/8/layout/equation2"/>
    <dgm:cxn modelId="{73E6E6E1-78D0-4A65-AA30-A04166D03DB2}" srcId="{C99827DC-3EA4-4D80-AD18-6470EBA9431C}" destId="{C6D59949-0EC8-482C-9256-2F730AD9B0A3}" srcOrd="0" destOrd="0" parTransId="{516A1DD2-65CE-4352-8AB8-5B6CCBD459C9}" sibTransId="{EF3E9472-F4F5-4F52-A02C-B9DB25ADA55A}"/>
    <dgm:cxn modelId="{5FD06093-8398-41DA-B0DC-82CEE0027A1D}" type="presOf" srcId="{C6D59949-0EC8-482C-9256-2F730AD9B0A3}" destId="{D5596A62-C8ED-484B-984D-0411A9E6C0E6}" srcOrd="0" destOrd="0" presId="urn:microsoft.com/office/officeart/2005/8/layout/equation2"/>
    <dgm:cxn modelId="{9F76A04B-6796-4EC4-8792-52F527E75C79}" type="presOf" srcId="{EF3E9472-F4F5-4F52-A02C-B9DB25ADA55A}" destId="{9BDDDFEA-288B-464F-925F-2D01A80FA100}" srcOrd="0" destOrd="0" presId="urn:microsoft.com/office/officeart/2005/8/layout/equation2"/>
    <dgm:cxn modelId="{F57E7C87-23A2-43C6-AC0A-0B3B35400265}" type="presOf" srcId="{B1069AFA-9D5A-4694-976D-4B149370A507}" destId="{DBBB6841-1798-4017-8D30-8D1CB53A3171}" srcOrd="0" destOrd="0" presId="urn:microsoft.com/office/officeart/2005/8/layout/equation2"/>
    <dgm:cxn modelId="{C5DF781B-3DFF-43DF-B1EC-3D6F91595966}" type="presParOf" srcId="{26C092E6-74A7-4FA2-9B8E-194A7CE12915}" destId="{A3B387A3-35DF-40D8-9AAA-6A0260B08AD9}" srcOrd="0" destOrd="0" presId="urn:microsoft.com/office/officeart/2005/8/layout/equation2"/>
    <dgm:cxn modelId="{B06BCED9-81FB-4B35-9998-FA0AEE0FE40C}" type="presParOf" srcId="{A3B387A3-35DF-40D8-9AAA-6A0260B08AD9}" destId="{D5596A62-C8ED-484B-984D-0411A9E6C0E6}" srcOrd="0" destOrd="0" presId="urn:microsoft.com/office/officeart/2005/8/layout/equation2"/>
    <dgm:cxn modelId="{3D5A10E4-B382-44B8-B7C1-19864CF337A9}" type="presParOf" srcId="{A3B387A3-35DF-40D8-9AAA-6A0260B08AD9}" destId="{CC7C25F0-1021-4089-831D-7638CE1012CB}" srcOrd="1" destOrd="0" presId="urn:microsoft.com/office/officeart/2005/8/layout/equation2"/>
    <dgm:cxn modelId="{546133B9-4630-4489-AE62-F98107C60C74}" type="presParOf" srcId="{A3B387A3-35DF-40D8-9AAA-6A0260B08AD9}" destId="{9BDDDFEA-288B-464F-925F-2D01A80FA100}" srcOrd="2" destOrd="0" presId="urn:microsoft.com/office/officeart/2005/8/layout/equation2"/>
    <dgm:cxn modelId="{5A2E4330-CCAE-4638-944C-1346CB193545}" type="presParOf" srcId="{A3B387A3-35DF-40D8-9AAA-6A0260B08AD9}" destId="{00148098-D4C3-4CBE-A75B-D8AD976E469D}" srcOrd="3" destOrd="0" presId="urn:microsoft.com/office/officeart/2005/8/layout/equation2"/>
    <dgm:cxn modelId="{D31F6F9C-0818-40F9-B890-60C5F0D2A308}" type="presParOf" srcId="{A3B387A3-35DF-40D8-9AAA-6A0260B08AD9}" destId="{DBBB6841-1798-4017-8D30-8D1CB53A3171}" srcOrd="4" destOrd="0" presId="urn:microsoft.com/office/officeart/2005/8/layout/equation2"/>
    <dgm:cxn modelId="{0FEF74C5-10F0-4328-9A12-AFB689E3BA2C}" type="presParOf" srcId="{26C092E6-74A7-4FA2-9B8E-194A7CE12915}" destId="{3198C846-46F8-4F21-9B2F-B8DFFE0FCBFA}" srcOrd="1" destOrd="0" presId="urn:microsoft.com/office/officeart/2005/8/layout/equation2"/>
    <dgm:cxn modelId="{8CBBA594-A3F2-4602-9C44-23CDBAB2C3AF}" type="presParOf" srcId="{3198C846-46F8-4F21-9B2F-B8DFFE0FCBFA}" destId="{7ADE700D-5B31-40D1-AD70-8E245B8A5256}" srcOrd="0" destOrd="0" presId="urn:microsoft.com/office/officeart/2005/8/layout/equation2"/>
    <dgm:cxn modelId="{0B94F4FC-D2B5-4EF0-82B1-3AEB3E679E0C}" type="presParOf" srcId="{26C092E6-74A7-4FA2-9B8E-194A7CE12915}" destId="{6BA938BB-C460-45E3-BE00-D3A7FA4847AA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506EB-6783-4C38-9CDB-8666695B837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0C28E1-74A0-4838-8C2A-D29FFE1A80AD}">
      <dgm:prSet phldrT="[Text]" custT="1"/>
      <dgm:spPr/>
      <dgm:t>
        <a:bodyPr/>
        <a:lstStyle/>
        <a:p>
          <a:r>
            <a:rPr lang="en-US" sz="2600" b="1" dirty="0" err="1" smtClean="0">
              <a:latin typeface="Times New Roman" pitchFamily="18" charset="0"/>
              <a:cs typeface="Times New Roman" pitchFamily="18" charset="0"/>
            </a:rPr>
            <a:t>Manajemen</a:t>
          </a:r>
          <a:r>
            <a:rPr lang="en-US" sz="2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 smtClean="0">
              <a:latin typeface="Times New Roman" pitchFamily="18" charset="0"/>
              <a:cs typeface="Times New Roman" pitchFamily="18" charset="0"/>
            </a:rPr>
            <a:t>Kelas</a:t>
          </a:r>
          <a:endParaRPr lang="en-US" sz="2600" b="1" dirty="0">
            <a:latin typeface="Times New Roman" pitchFamily="18" charset="0"/>
            <a:cs typeface="Times New Roman" pitchFamily="18" charset="0"/>
          </a:endParaRPr>
        </a:p>
      </dgm:t>
    </dgm:pt>
    <dgm:pt modelId="{515CCABA-AAB0-440A-8BE1-937BC1D26FF1}" type="parTrans" cxnId="{3D0E7F92-5B58-4C8A-AB46-16A264A9F06F}">
      <dgm:prSet/>
      <dgm:spPr/>
      <dgm:t>
        <a:bodyPr/>
        <a:lstStyle/>
        <a:p>
          <a:endParaRPr lang="en-US"/>
        </a:p>
      </dgm:t>
    </dgm:pt>
    <dgm:pt modelId="{958D8910-99B9-4263-B2E0-FB53883E045A}" type="sibTrans" cxnId="{3D0E7F92-5B58-4C8A-AB46-16A264A9F06F}">
      <dgm:prSet/>
      <dgm:spPr/>
      <dgm:t>
        <a:bodyPr/>
        <a:lstStyle/>
        <a:p>
          <a:endParaRPr lang="en-US"/>
        </a:p>
      </dgm:t>
    </dgm:pt>
    <dgm:pt modelId="{483A3B7D-E037-4F56-9F7F-95AD92152545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Menata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lingkungan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fisik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kelas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6770C2D-860B-4A25-A749-B8654DB042E0}" type="parTrans" cxnId="{9D5AC115-5D3A-4743-9A57-7A707980C55B}">
      <dgm:prSet/>
      <dgm:spPr/>
      <dgm:t>
        <a:bodyPr/>
        <a:lstStyle/>
        <a:p>
          <a:endParaRPr lang="en-US"/>
        </a:p>
      </dgm:t>
    </dgm:pt>
    <dgm:pt modelId="{CA1E2BD4-5C56-421D-9E02-1CD0ABD322E5}" type="sibTrans" cxnId="{9D5AC115-5D3A-4743-9A57-7A707980C55B}">
      <dgm:prSet/>
      <dgm:spPr/>
      <dgm:t>
        <a:bodyPr/>
        <a:lstStyle/>
        <a:p>
          <a:endParaRPr lang="en-US"/>
        </a:p>
      </dgm:t>
    </dgm:pt>
    <dgm:pt modelId="{CF76DD90-E900-49CA-883C-1A5BF3110E6D}">
      <dgm:prSet phldrT="[Text]"/>
      <dgm:spPr/>
      <dgm:t>
        <a:bodyPr/>
        <a:lstStyle/>
        <a:p>
          <a:r>
            <a:rPr lang="en-US" b="0" dirty="0" err="1" smtClean="0">
              <a:latin typeface="Times New Roman" pitchFamily="18" charset="0"/>
              <a:cs typeface="Times New Roman" pitchFamily="18" charset="0"/>
            </a:rPr>
            <a:t>Menciptakan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0" dirty="0" err="1" smtClean="0">
              <a:latin typeface="Times New Roman" pitchFamily="18" charset="0"/>
              <a:cs typeface="Times New Roman" pitchFamily="18" charset="0"/>
            </a:rPr>
            <a:t>lingkungan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b="0" dirty="0" err="1" smtClean="0">
              <a:latin typeface="Times New Roman" pitchFamily="18" charset="0"/>
              <a:cs typeface="Times New Roman" pitchFamily="18" charset="0"/>
            </a:rPr>
            <a:t>positif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0" dirty="0" err="1" smtClean="0">
              <a:latin typeface="Times New Roman" pitchFamily="18" charset="0"/>
              <a:cs typeface="Times New Roman" pitchFamily="18" charset="0"/>
            </a:rPr>
            <a:t>pembelajaran</a:t>
          </a:r>
          <a:endParaRPr lang="en-US" b="0" dirty="0">
            <a:latin typeface="Times New Roman" pitchFamily="18" charset="0"/>
            <a:cs typeface="Times New Roman" pitchFamily="18" charset="0"/>
          </a:endParaRPr>
        </a:p>
      </dgm:t>
    </dgm:pt>
    <dgm:pt modelId="{37975A12-4C7F-48C7-88AB-5CCB31D08323}" type="parTrans" cxnId="{ACE96A42-DEAD-4D19-9DF6-F49F23D0E34A}">
      <dgm:prSet/>
      <dgm:spPr/>
      <dgm:t>
        <a:bodyPr/>
        <a:lstStyle/>
        <a:p>
          <a:endParaRPr lang="en-US"/>
        </a:p>
      </dgm:t>
    </dgm:pt>
    <dgm:pt modelId="{5FB964F7-0283-47EE-B599-1170B74E811A}" type="sibTrans" cxnId="{ACE96A42-DEAD-4D19-9DF6-F49F23D0E34A}">
      <dgm:prSet/>
      <dgm:spPr/>
      <dgm:t>
        <a:bodyPr/>
        <a:lstStyle/>
        <a:p>
          <a:endParaRPr lang="en-US"/>
        </a:p>
      </dgm:t>
    </dgm:pt>
    <dgm:pt modelId="{94C27517-0782-4D08-A604-6B87B3667D8A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Menjadi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komunikator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baik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41178D9-A14D-440C-B5B0-C227244C3DF5}" type="parTrans" cxnId="{A51C3D6E-CD93-4957-AFEB-EFF18DEB0858}">
      <dgm:prSet/>
      <dgm:spPr/>
      <dgm:t>
        <a:bodyPr/>
        <a:lstStyle/>
        <a:p>
          <a:endParaRPr lang="en-US"/>
        </a:p>
      </dgm:t>
    </dgm:pt>
    <dgm:pt modelId="{C2A48F82-08A6-4AA9-AFAC-6DCE277FCF97}" type="sibTrans" cxnId="{A51C3D6E-CD93-4957-AFEB-EFF18DEB0858}">
      <dgm:prSet/>
      <dgm:spPr/>
      <dgm:t>
        <a:bodyPr/>
        <a:lstStyle/>
        <a:p>
          <a:endParaRPr lang="en-US"/>
        </a:p>
      </dgm:t>
    </dgm:pt>
    <dgm:pt modelId="{FEF035FA-094C-4A54-86EE-800F3E360AC8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Menangani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perilaku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bermasalah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7EAEB45-B517-402C-AFBB-7AA5F5C5AD2D}" type="parTrans" cxnId="{38984845-CAFF-4908-9C75-3FF502AA5577}">
      <dgm:prSet/>
      <dgm:spPr/>
      <dgm:t>
        <a:bodyPr/>
        <a:lstStyle/>
        <a:p>
          <a:endParaRPr lang="en-US"/>
        </a:p>
      </dgm:t>
    </dgm:pt>
    <dgm:pt modelId="{52343C5E-2E64-49D5-9BD0-5FA18A8E40F3}" type="sibTrans" cxnId="{38984845-CAFF-4908-9C75-3FF502AA5577}">
      <dgm:prSet/>
      <dgm:spPr/>
      <dgm:t>
        <a:bodyPr/>
        <a:lstStyle/>
        <a:p>
          <a:endParaRPr lang="en-US"/>
        </a:p>
      </dgm:t>
    </dgm:pt>
    <dgm:pt modelId="{59F09B7C-6F0B-4EF0-BE48-AA2B4CC9943B}" type="pres">
      <dgm:prSet presAssocID="{D3E506EB-6783-4C38-9CDB-8666695B837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019E8C-4E73-44F0-B7A0-F02A4DB705DF}" type="pres">
      <dgm:prSet presAssocID="{F40C28E1-74A0-4838-8C2A-D29FFE1A80AD}" presName="centerShape" presStyleLbl="node0" presStyleIdx="0" presStyleCnt="1" custScaleX="110278" custScaleY="107262"/>
      <dgm:spPr/>
      <dgm:t>
        <a:bodyPr/>
        <a:lstStyle/>
        <a:p>
          <a:endParaRPr lang="en-US"/>
        </a:p>
      </dgm:t>
    </dgm:pt>
    <dgm:pt modelId="{A6A875AB-D30F-4B89-994B-D9DDAE89A707}" type="pres">
      <dgm:prSet presAssocID="{C6770C2D-860B-4A25-A749-B8654DB042E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08B013AD-A204-4734-9444-765FDA6B7B92}" type="pres">
      <dgm:prSet presAssocID="{483A3B7D-E037-4F56-9F7F-95AD921525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D343A-95B0-47D8-A227-495BF51FD2EC}" type="pres">
      <dgm:prSet presAssocID="{37975A12-4C7F-48C7-88AB-5CCB31D0832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2D14ECB4-ED4C-4804-B4F7-1048BC77E0C8}" type="pres">
      <dgm:prSet presAssocID="{CF76DD90-E900-49CA-883C-1A5BF3110E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DEF53-6DCE-4A20-88FA-14E67B53633D}" type="pres">
      <dgm:prSet presAssocID="{F41178D9-A14D-440C-B5B0-C227244C3DF5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167EDB5-E78D-40E8-8128-278B58EE0185}" type="pres">
      <dgm:prSet presAssocID="{94C27517-0782-4D08-A604-6B87B3667D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876ED-0FF8-4237-93F0-23B08660D732}" type="pres">
      <dgm:prSet presAssocID="{B7EAEB45-B517-402C-AFBB-7AA5F5C5AD2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CF1DFDB4-BC3A-489E-A402-D9D67356373B}" type="pres">
      <dgm:prSet presAssocID="{FEF035FA-094C-4A54-86EE-800F3E360A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0E7F92-5B58-4C8A-AB46-16A264A9F06F}" srcId="{D3E506EB-6783-4C38-9CDB-8666695B8372}" destId="{F40C28E1-74A0-4838-8C2A-D29FFE1A80AD}" srcOrd="0" destOrd="0" parTransId="{515CCABA-AAB0-440A-8BE1-937BC1D26FF1}" sibTransId="{958D8910-99B9-4263-B2E0-FB53883E045A}"/>
    <dgm:cxn modelId="{142F1803-FB86-45D8-8F33-6912640A2850}" type="presOf" srcId="{CF76DD90-E900-49CA-883C-1A5BF3110E6D}" destId="{2D14ECB4-ED4C-4804-B4F7-1048BC77E0C8}" srcOrd="0" destOrd="0" presId="urn:microsoft.com/office/officeart/2005/8/layout/radial4"/>
    <dgm:cxn modelId="{BB7A6F0A-A5EC-4594-8844-D240B026FBF4}" type="presOf" srcId="{94C27517-0782-4D08-A604-6B87B3667D8A}" destId="{C167EDB5-E78D-40E8-8128-278B58EE0185}" srcOrd="0" destOrd="0" presId="urn:microsoft.com/office/officeart/2005/8/layout/radial4"/>
    <dgm:cxn modelId="{C6F4FDA9-7C62-4CA7-8EEF-A66C041487E6}" type="presOf" srcId="{FEF035FA-094C-4A54-86EE-800F3E360AC8}" destId="{CF1DFDB4-BC3A-489E-A402-D9D67356373B}" srcOrd="0" destOrd="0" presId="urn:microsoft.com/office/officeart/2005/8/layout/radial4"/>
    <dgm:cxn modelId="{A51C3D6E-CD93-4957-AFEB-EFF18DEB0858}" srcId="{F40C28E1-74A0-4838-8C2A-D29FFE1A80AD}" destId="{94C27517-0782-4D08-A604-6B87B3667D8A}" srcOrd="2" destOrd="0" parTransId="{F41178D9-A14D-440C-B5B0-C227244C3DF5}" sibTransId="{C2A48F82-08A6-4AA9-AFAC-6DCE277FCF97}"/>
    <dgm:cxn modelId="{B5F9C60F-ECD2-4C9B-96DE-C403714B6EDA}" type="presOf" srcId="{483A3B7D-E037-4F56-9F7F-95AD92152545}" destId="{08B013AD-A204-4734-9444-765FDA6B7B92}" srcOrd="0" destOrd="0" presId="urn:microsoft.com/office/officeart/2005/8/layout/radial4"/>
    <dgm:cxn modelId="{BA07C1BC-9369-4B0B-9CE2-291268F48E35}" type="presOf" srcId="{D3E506EB-6783-4C38-9CDB-8666695B8372}" destId="{59F09B7C-6F0B-4EF0-BE48-AA2B4CC9943B}" srcOrd="0" destOrd="0" presId="urn:microsoft.com/office/officeart/2005/8/layout/radial4"/>
    <dgm:cxn modelId="{1905FD60-6B63-4249-BC82-7BB7B9074424}" type="presOf" srcId="{B7EAEB45-B517-402C-AFBB-7AA5F5C5AD2D}" destId="{80A876ED-0FF8-4237-93F0-23B08660D732}" srcOrd="0" destOrd="0" presId="urn:microsoft.com/office/officeart/2005/8/layout/radial4"/>
    <dgm:cxn modelId="{9D5AC115-5D3A-4743-9A57-7A707980C55B}" srcId="{F40C28E1-74A0-4838-8C2A-D29FFE1A80AD}" destId="{483A3B7D-E037-4F56-9F7F-95AD92152545}" srcOrd="0" destOrd="0" parTransId="{C6770C2D-860B-4A25-A749-B8654DB042E0}" sibTransId="{CA1E2BD4-5C56-421D-9E02-1CD0ABD322E5}"/>
    <dgm:cxn modelId="{38984845-CAFF-4908-9C75-3FF502AA5577}" srcId="{F40C28E1-74A0-4838-8C2A-D29FFE1A80AD}" destId="{FEF035FA-094C-4A54-86EE-800F3E360AC8}" srcOrd="3" destOrd="0" parTransId="{B7EAEB45-B517-402C-AFBB-7AA5F5C5AD2D}" sibTransId="{52343C5E-2E64-49D5-9BD0-5FA18A8E40F3}"/>
    <dgm:cxn modelId="{78877722-EEBA-4876-BDA7-51066F54B34E}" type="presOf" srcId="{F41178D9-A14D-440C-B5B0-C227244C3DF5}" destId="{C0ADEF53-6DCE-4A20-88FA-14E67B53633D}" srcOrd="0" destOrd="0" presId="urn:microsoft.com/office/officeart/2005/8/layout/radial4"/>
    <dgm:cxn modelId="{C4353F3E-57A4-4487-88A7-D303846E0A98}" type="presOf" srcId="{F40C28E1-74A0-4838-8C2A-D29FFE1A80AD}" destId="{EA019E8C-4E73-44F0-B7A0-F02A4DB705DF}" srcOrd="0" destOrd="0" presId="urn:microsoft.com/office/officeart/2005/8/layout/radial4"/>
    <dgm:cxn modelId="{FCA03CAC-C010-4EF4-B4AA-F3AC6A36B016}" type="presOf" srcId="{C6770C2D-860B-4A25-A749-B8654DB042E0}" destId="{A6A875AB-D30F-4B89-994B-D9DDAE89A707}" srcOrd="0" destOrd="0" presId="urn:microsoft.com/office/officeart/2005/8/layout/radial4"/>
    <dgm:cxn modelId="{ACE96A42-DEAD-4D19-9DF6-F49F23D0E34A}" srcId="{F40C28E1-74A0-4838-8C2A-D29FFE1A80AD}" destId="{CF76DD90-E900-49CA-883C-1A5BF3110E6D}" srcOrd="1" destOrd="0" parTransId="{37975A12-4C7F-48C7-88AB-5CCB31D08323}" sibTransId="{5FB964F7-0283-47EE-B599-1170B74E811A}"/>
    <dgm:cxn modelId="{3BACE311-C3B7-4EE0-96A3-F5EFE7F633B3}" type="presOf" srcId="{37975A12-4C7F-48C7-88AB-5CCB31D08323}" destId="{405D343A-95B0-47D8-A227-495BF51FD2EC}" srcOrd="0" destOrd="0" presId="urn:microsoft.com/office/officeart/2005/8/layout/radial4"/>
    <dgm:cxn modelId="{82B0BCCA-AE42-4A24-A6BA-E0D2F521D1B1}" type="presParOf" srcId="{59F09B7C-6F0B-4EF0-BE48-AA2B4CC9943B}" destId="{EA019E8C-4E73-44F0-B7A0-F02A4DB705DF}" srcOrd="0" destOrd="0" presId="urn:microsoft.com/office/officeart/2005/8/layout/radial4"/>
    <dgm:cxn modelId="{79F051E5-156B-476F-9B9D-D84AA80706A9}" type="presParOf" srcId="{59F09B7C-6F0B-4EF0-BE48-AA2B4CC9943B}" destId="{A6A875AB-D30F-4B89-994B-D9DDAE89A707}" srcOrd="1" destOrd="0" presId="urn:microsoft.com/office/officeart/2005/8/layout/radial4"/>
    <dgm:cxn modelId="{EF58F23D-24A5-4DDF-AC98-8B460AFBB210}" type="presParOf" srcId="{59F09B7C-6F0B-4EF0-BE48-AA2B4CC9943B}" destId="{08B013AD-A204-4734-9444-765FDA6B7B92}" srcOrd="2" destOrd="0" presId="urn:microsoft.com/office/officeart/2005/8/layout/radial4"/>
    <dgm:cxn modelId="{496AB21F-EEFC-4C62-9BD1-57220634864D}" type="presParOf" srcId="{59F09B7C-6F0B-4EF0-BE48-AA2B4CC9943B}" destId="{405D343A-95B0-47D8-A227-495BF51FD2EC}" srcOrd="3" destOrd="0" presId="urn:microsoft.com/office/officeart/2005/8/layout/radial4"/>
    <dgm:cxn modelId="{0F4F7D97-01A2-4EB9-930C-5442FCAB07B8}" type="presParOf" srcId="{59F09B7C-6F0B-4EF0-BE48-AA2B4CC9943B}" destId="{2D14ECB4-ED4C-4804-B4F7-1048BC77E0C8}" srcOrd="4" destOrd="0" presId="urn:microsoft.com/office/officeart/2005/8/layout/radial4"/>
    <dgm:cxn modelId="{C3E05A02-F561-4853-BA2E-669EC208B496}" type="presParOf" srcId="{59F09B7C-6F0B-4EF0-BE48-AA2B4CC9943B}" destId="{C0ADEF53-6DCE-4A20-88FA-14E67B53633D}" srcOrd="5" destOrd="0" presId="urn:microsoft.com/office/officeart/2005/8/layout/radial4"/>
    <dgm:cxn modelId="{7D71480E-9846-44E8-8291-3157880EE7F4}" type="presParOf" srcId="{59F09B7C-6F0B-4EF0-BE48-AA2B4CC9943B}" destId="{C167EDB5-E78D-40E8-8128-278B58EE0185}" srcOrd="6" destOrd="0" presId="urn:microsoft.com/office/officeart/2005/8/layout/radial4"/>
    <dgm:cxn modelId="{A173B834-A18A-4088-A673-5796771D5097}" type="presParOf" srcId="{59F09B7C-6F0B-4EF0-BE48-AA2B4CC9943B}" destId="{80A876ED-0FF8-4237-93F0-23B08660D732}" srcOrd="7" destOrd="0" presId="urn:microsoft.com/office/officeart/2005/8/layout/radial4"/>
    <dgm:cxn modelId="{B09F895E-4819-4E87-A018-2731A8D3EC4A}" type="presParOf" srcId="{59F09B7C-6F0B-4EF0-BE48-AA2B4CC9943B}" destId="{CF1DFDB4-BC3A-489E-A402-D9D67356373B}" srcOrd="8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96D656-B755-44F7-94E4-F4A0CF5CC875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94FC30E-D423-480F-A04A-DDDF7D02D931}">
      <dgm:prSet phldrT="[Text]"/>
      <dgm:spPr/>
      <dgm:t>
        <a:bodyPr/>
        <a:lstStyle/>
        <a:p>
          <a:r>
            <a:rPr lang="en-US" dirty="0" err="1" smtClean="0"/>
            <a:t>Prinsip</a:t>
          </a:r>
          <a:r>
            <a:rPr lang="en-US" dirty="0" smtClean="0"/>
            <a:t> </a:t>
          </a:r>
          <a:r>
            <a:rPr lang="en-US" dirty="0" err="1" smtClean="0"/>
            <a:t>Penyusunan</a:t>
          </a:r>
          <a:endParaRPr lang="en-US" dirty="0"/>
        </a:p>
      </dgm:t>
    </dgm:pt>
    <dgm:pt modelId="{82560344-C7DF-4452-A47F-431BE4868B50}" type="parTrans" cxnId="{CC547DCA-A1C9-4A64-BC69-65F8BB66264F}">
      <dgm:prSet/>
      <dgm:spPr/>
      <dgm:t>
        <a:bodyPr/>
        <a:lstStyle/>
        <a:p>
          <a:endParaRPr lang="en-US"/>
        </a:p>
      </dgm:t>
    </dgm:pt>
    <dgm:pt modelId="{A7563928-B18B-480D-A759-746E791A3E7C}" type="sibTrans" cxnId="{CC547DCA-A1C9-4A64-BC69-65F8BB66264F}">
      <dgm:prSet/>
      <dgm:spPr/>
      <dgm:t>
        <a:bodyPr/>
        <a:lstStyle/>
        <a:p>
          <a:endParaRPr lang="en-US"/>
        </a:p>
      </dgm:t>
    </dgm:pt>
    <dgm:pt modelId="{F6FE9848-6023-48E8-AA03-F875BEFBAE1E}">
      <dgm:prSet phldrT="[Text]"/>
      <dgm:spPr/>
      <dgm:t>
        <a:bodyPr/>
        <a:lstStyle/>
        <a:p>
          <a:r>
            <a:rPr lang="en-US" dirty="0" smtClean="0"/>
            <a:t>Area </a:t>
          </a:r>
          <a:r>
            <a:rPr lang="en-US" dirty="0" err="1" smtClean="0"/>
            <a:t>macet</a:t>
          </a:r>
          <a:endParaRPr lang="en-US" dirty="0"/>
        </a:p>
      </dgm:t>
    </dgm:pt>
    <dgm:pt modelId="{E80E1EEB-A7FF-466C-9494-F30F76DD99E7}" type="parTrans" cxnId="{81750769-0899-44AC-BF1D-21ADD59F7FF6}">
      <dgm:prSet/>
      <dgm:spPr/>
      <dgm:t>
        <a:bodyPr/>
        <a:lstStyle/>
        <a:p>
          <a:endParaRPr lang="en-US"/>
        </a:p>
      </dgm:t>
    </dgm:pt>
    <dgm:pt modelId="{4E92D2B6-C306-4ECB-864A-54E94CEA393B}" type="sibTrans" cxnId="{81750769-0899-44AC-BF1D-21ADD59F7FF6}">
      <dgm:prSet/>
      <dgm:spPr/>
      <dgm:t>
        <a:bodyPr/>
        <a:lstStyle/>
        <a:p>
          <a:endParaRPr lang="en-US"/>
        </a:p>
      </dgm:t>
    </dgm:pt>
    <dgm:pt modelId="{FA47E05A-A6F6-4E66-A602-7E2C4A83ECE2}">
      <dgm:prSet phldrT="[Text]"/>
      <dgm:spPr/>
      <dgm:t>
        <a:bodyPr/>
        <a:lstStyle/>
        <a:p>
          <a:r>
            <a:rPr lang="en-US" dirty="0" err="1" smtClean="0"/>
            <a:t>Melihat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siswa</a:t>
          </a:r>
          <a:endParaRPr lang="en-US" dirty="0"/>
        </a:p>
      </dgm:t>
    </dgm:pt>
    <dgm:pt modelId="{A01895EC-4049-4590-B65F-28316E39680F}" type="parTrans" cxnId="{9A958255-EF56-42A3-B32D-726280997F4E}">
      <dgm:prSet/>
      <dgm:spPr/>
      <dgm:t>
        <a:bodyPr/>
        <a:lstStyle/>
        <a:p>
          <a:endParaRPr lang="en-US"/>
        </a:p>
      </dgm:t>
    </dgm:pt>
    <dgm:pt modelId="{759B29D9-6CB1-4CA3-9567-4F74D453D3A1}" type="sibTrans" cxnId="{9A958255-EF56-42A3-B32D-726280997F4E}">
      <dgm:prSet/>
      <dgm:spPr/>
      <dgm:t>
        <a:bodyPr/>
        <a:lstStyle/>
        <a:p>
          <a:endParaRPr lang="en-US"/>
        </a:p>
      </dgm:t>
    </dgm:pt>
    <dgm:pt modelId="{7E02DFE3-501C-4644-9C82-F63668D4EC6F}">
      <dgm:prSet phldrT="[Text]"/>
      <dgm:spPr/>
      <dgm:t>
        <a:bodyPr/>
        <a:lstStyle/>
        <a:p>
          <a:r>
            <a:rPr lang="en-US" dirty="0" smtClean="0"/>
            <a:t>Gaya </a:t>
          </a:r>
          <a:r>
            <a:rPr lang="en-US" dirty="0" err="1" smtClean="0"/>
            <a:t>Penyusunan</a:t>
          </a:r>
          <a:endParaRPr lang="en-US" dirty="0"/>
        </a:p>
      </dgm:t>
    </dgm:pt>
    <dgm:pt modelId="{DC798508-EB47-43D1-8049-688C58EA369E}" type="parTrans" cxnId="{14182F7A-DD16-4E4E-8E5A-CE6368583298}">
      <dgm:prSet/>
      <dgm:spPr/>
      <dgm:t>
        <a:bodyPr/>
        <a:lstStyle/>
        <a:p>
          <a:endParaRPr lang="en-US"/>
        </a:p>
      </dgm:t>
    </dgm:pt>
    <dgm:pt modelId="{655568AA-6C61-4A07-8470-E971356F389D}" type="sibTrans" cxnId="{14182F7A-DD16-4E4E-8E5A-CE6368583298}">
      <dgm:prSet/>
      <dgm:spPr/>
      <dgm:t>
        <a:bodyPr/>
        <a:lstStyle/>
        <a:p>
          <a:endParaRPr lang="en-US"/>
        </a:p>
      </dgm:t>
    </dgm:pt>
    <dgm:pt modelId="{F13A4DCD-3BC1-43B6-A2C5-9A324ADF0AE1}">
      <dgm:prSet phldrT="[Text]"/>
      <dgm:spPr/>
      <dgm:t>
        <a:bodyPr/>
        <a:lstStyle/>
        <a:p>
          <a:r>
            <a:rPr lang="en-US" dirty="0" smtClean="0"/>
            <a:t>Auditorium</a:t>
          </a:r>
          <a:endParaRPr lang="en-US" dirty="0"/>
        </a:p>
      </dgm:t>
    </dgm:pt>
    <dgm:pt modelId="{00B45DBB-5C78-4E2E-A920-961A59709417}" type="parTrans" cxnId="{A0AA0280-012C-4D65-89E2-C344BC26929F}">
      <dgm:prSet/>
      <dgm:spPr/>
      <dgm:t>
        <a:bodyPr/>
        <a:lstStyle/>
        <a:p>
          <a:endParaRPr lang="en-US"/>
        </a:p>
      </dgm:t>
    </dgm:pt>
    <dgm:pt modelId="{7CE1807B-71ED-4A03-AEF5-8248DB3C50F3}" type="sibTrans" cxnId="{A0AA0280-012C-4D65-89E2-C344BC26929F}">
      <dgm:prSet/>
      <dgm:spPr/>
      <dgm:t>
        <a:bodyPr/>
        <a:lstStyle/>
        <a:p>
          <a:endParaRPr lang="en-US"/>
        </a:p>
      </dgm:t>
    </dgm:pt>
    <dgm:pt modelId="{C08C0ACB-D06C-4B18-8F5F-DB5FBC82B7D6}">
      <dgm:prSet phldrT="[Text]"/>
      <dgm:spPr/>
      <dgm:t>
        <a:bodyPr/>
        <a:lstStyle/>
        <a:p>
          <a:r>
            <a:rPr lang="en-US" dirty="0" err="1" smtClean="0"/>
            <a:t>Berhadap-hadapan</a:t>
          </a:r>
          <a:endParaRPr lang="en-US" dirty="0"/>
        </a:p>
      </dgm:t>
    </dgm:pt>
    <dgm:pt modelId="{53C03741-ECEA-4122-8E70-FDF836320AEC}" type="parTrans" cxnId="{7EC17A42-3C53-4F9F-A872-C54956D1779F}">
      <dgm:prSet/>
      <dgm:spPr/>
      <dgm:t>
        <a:bodyPr/>
        <a:lstStyle/>
        <a:p>
          <a:endParaRPr lang="en-US"/>
        </a:p>
      </dgm:t>
    </dgm:pt>
    <dgm:pt modelId="{3CA17715-B722-47B3-BF16-1901CAD2B6D2}" type="sibTrans" cxnId="{7EC17A42-3C53-4F9F-A872-C54956D1779F}">
      <dgm:prSet/>
      <dgm:spPr/>
      <dgm:t>
        <a:bodyPr/>
        <a:lstStyle/>
        <a:p>
          <a:endParaRPr lang="en-US"/>
        </a:p>
      </dgm:t>
    </dgm:pt>
    <dgm:pt modelId="{208926E7-04BE-4C1F-9B0A-59990AFE0492}">
      <dgm:prSet phldrT="[Text]"/>
      <dgm:spPr/>
      <dgm:t>
        <a:bodyPr/>
        <a:lstStyle/>
        <a:p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pengajaran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endParaRPr lang="en-US" dirty="0"/>
        </a:p>
      </dgm:t>
    </dgm:pt>
    <dgm:pt modelId="{6879F45B-EFE9-4F8C-96B5-7753673CBA4C}" type="parTrans" cxnId="{888122F6-EE0C-4AFB-BFBE-60837184E695}">
      <dgm:prSet/>
      <dgm:spPr/>
    </dgm:pt>
    <dgm:pt modelId="{D440588F-C9A4-4E86-B0E4-4136D68E18A9}" type="sibTrans" cxnId="{888122F6-EE0C-4AFB-BFBE-60837184E695}">
      <dgm:prSet/>
      <dgm:spPr/>
    </dgm:pt>
    <dgm:pt modelId="{BAE6474B-FCE9-4C4A-BA7E-1370E6342B16}">
      <dgm:prSet phldrT="[Text]"/>
      <dgm:spPr/>
      <dgm:t>
        <a:bodyPr/>
        <a:lstStyle/>
        <a:p>
          <a:r>
            <a:rPr lang="en-US" dirty="0" err="1" smtClean="0"/>
            <a:t>Presentasi</a:t>
          </a:r>
          <a:r>
            <a:rPr lang="en-US" dirty="0" smtClean="0"/>
            <a:t> </a:t>
          </a:r>
          <a:r>
            <a:rPr lang="en-US" dirty="0" err="1" smtClean="0"/>
            <a:t>kelas</a:t>
          </a:r>
          <a:endParaRPr lang="en-US" dirty="0"/>
        </a:p>
      </dgm:t>
    </dgm:pt>
    <dgm:pt modelId="{22224027-E1FB-4026-A115-4FA550382111}" type="parTrans" cxnId="{AA94E911-18C0-4448-A518-BD36A2256E9D}">
      <dgm:prSet/>
      <dgm:spPr/>
    </dgm:pt>
    <dgm:pt modelId="{C0E5C460-53D1-4B3C-B975-02C21859DDE1}" type="sibTrans" cxnId="{AA94E911-18C0-4448-A518-BD36A2256E9D}">
      <dgm:prSet/>
      <dgm:spPr/>
    </dgm:pt>
    <dgm:pt modelId="{71221D9A-2843-46ED-A4D3-368C7DFFEB63}">
      <dgm:prSet phldrT="[Text]"/>
      <dgm:spPr/>
      <dgm:t>
        <a:bodyPr/>
        <a:lstStyle/>
        <a:p>
          <a:r>
            <a:rPr lang="en-US" dirty="0" smtClean="0"/>
            <a:t>Off-set</a:t>
          </a:r>
          <a:endParaRPr lang="en-US" dirty="0"/>
        </a:p>
      </dgm:t>
    </dgm:pt>
    <dgm:pt modelId="{2F2AB4CB-5EE6-485F-858D-6C5148F9BB2D}" type="parTrans" cxnId="{966AA0A7-7223-46F3-B8A2-BEE4E725B3E0}">
      <dgm:prSet/>
      <dgm:spPr/>
    </dgm:pt>
    <dgm:pt modelId="{C7D886C5-4392-485B-8609-7E0A065DC97B}" type="sibTrans" cxnId="{966AA0A7-7223-46F3-B8A2-BEE4E725B3E0}">
      <dgm:prSet/>
      <dgm:spPr/>
    </dgm:pt>
    <dgm:pt modelId="{B3C3FF68-D297-481A-9100-5E62C7994706}">
      <dgm:prSet phldrT="[Text]"/>
      <dgm:spPr/>
      <dgm:t>
        <a:bodyPr/>
        <a:lstStyle/>
        <a:p>
          <a:r>
            <a:rPr lang="en-US" dirty="0" smtClean="0"/>
            <a:t>Seminar</a:t>
          </a:r>
          <a:endParaRPr lang="en-US" dirty="0"/>
        </a:p>
      </dgm:t>
    </dgm:pt>
    <dgm:pt modelId="{1573C5DA-EDC1-4E2F-97D1-EFC2E40C8C56}" type="parTrans" cxnId="{3CC29295-91FE-467B-B531-6A7622C4CC39}">
      <dgm:prSet/>
      <dgm:spPr/>
    </dgm:pt>
    <dgm:pt modelId="{FE808FF6-FF37-4D05-8360-1C7FB120844C}" type="sibTrans" cxnId="{3CC29295-91FE-467B-B531-6A7622C4CC39}">
      <dgm:prSet/>
      <dgm:spPr/>
    </dgm:pt>
    <dgm:pt modelId="{F1BDCE81-948A-435C-8AC7-BC146DC1AFB7}">
      <dgm:prSet phldrT="[Text]"/>
      <dgm:spPr/>
      <dgm:t>
        <a:bodyPr/>
        <a:lstStyle/>
        <a:p>
          <a:r>
            <a:rPr lang="en-US" dirty="0" err="1" smtClean="0"/>
            <a:t>Kelompok</a:t>
          </a:r>
          <a:endParaRPr lang="en-US" dirty="0"/>
        </a:p>
      </dgm:t>
    </dgm:pt>
    <dgm:pt modelId="{B6D94593-4A05-4713-81E5-C06F9D03CD21}" type="parTrans" cxnId="{42991DDB-813F-4ACD-9A74-AFB203CAAF09}">
      <dgm:prSet/>
      <dgm:spPr/>
    </dgm:pt>
    <dgm:pt modelId="{6C4F5153-F753-4404-8AA7-0FA4B08E77DF}" type="sibTrans" cxnId="{42991DDB-813F-4ACD-9A74-AFB203CAAF09}">
      <dgm:prSet/>
      <dgm:spPr/>
    </dgm:pt>
    <dgm:pt modelId="{F8D6436B-D44C-4C83-83DB-D3DCB553B328}" type="pres">
      <dgm:prSet presAssocID="{E696D656-B755-44F7-94E4-F4A0CF5CC87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73CD80-5FD5-4CDA-9E49-8F5B5663648E}" type="pres">
      <dgm:prSet presAssocID="{194FC30E-D423-480F-A04A-DDDF7D02D931}" presName="linNode" presStyleCnt="0"/>
      <dgm:spPr/>
    </dgm:pt>
    <dgm:pt modelId="{885790E5-0BE8-4646-A80E-77BA1A2CD6BA}" type="pres">
      <dgm:prSet presAssocID="{194FC30E-D423-480F-A04A-DDDF7D02D9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FD08F-A791-47B2-ADB4-CF0875793D45}" type="pres">
      <dgm:prSet presAssocID="{194FC30E-D423-480F-A04A-DDDF7D02D9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98D2D-9ACE-4CDD-8301-2B8293741DD4}" type="pres">
      <dgm:prSet presAssocID="{A7563928-B18B-480D-A759-746E791A3E7C}" presName="spacing" presStyleCnt="0"/>
      <dgm:spPr/>
    </dgm:pt>
    <dgm:pt modelId="{1FDD0364-D5E6-4F69-B777-736E56192DFA}" type="pres">
      <dgm:prSet presAssocID="{7E02DFE3-501C-4644-9C82-F63668D4EC6F}" presName="linNode" presStyleCnt="0"/>
      <dgm:spPr/>
    </dgm:pt>
    <dgm:pt modelId="{5C105B68-009A-4C2A-B026-AC4F87213F82}" type="pres">
      <dgm:prSet presAssocID="{7E02DFE3-501C-4644-9C82-F63668D4EC6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6572B-49D8-4A0B-8BF8-19A837D7421E}" type="pres">
      <dgm:prSet presAssocID="{7E02DFE3-501C-4644-9C82-F63668D4EC6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122F6-EE0C-4AFB-BFBE-60837184E695}" srcId="{194FC30E-D423-480F-A04A-DDDF7D02D931}" destId="{208926E7-04BE-4C1F-9B0A-59990AFE0492}" srcOrd="2" destOrd="0" parTransId="{6879F45B-EFE9-4F8C-96B5-7753673CBA4C}" sibTransId="{D440588F-C9A4-4E86-B0E4-4136D68E18A9}"/>
    <dgm:cxn modelId="{D7EF450E-7C86-487A-8B3D-14B698E91A47}" type="presOf" srcId="{C08C0ACB-D06C-4B18-8F5F-DB5FBC82B7D6}" destId="{5626572B-49D8-4A0B-8BF8-19A837D7421E}" srcOrd="0" destOrd="1" presId="urn:microsoft.com/office/officeart/2005/8/layout/vList6"/>
    <dgm:cxn modelId="{8FCE1C2C-0FAA-4896-ADAD-FCD553517D96}" type="presOf" srcId="{FA47E05A-A6F6-4E66-A602-7E2C4A83ECE2}" destId="{91AFD08F-A791-47B2-ADB4-CF0875793D45}" srcOrd="0" destOrd="1" presId="urn:microsoft.com/office/officeart/2005/8/layout/vList6"/>
    <dgm:cxn modelId="{966AA0A7-7223-46F3-B8A2-BEE4E725B3E0}" srcId="{7E02DFE3-501C-4644-9C82-F63668D4EC6F}" destId="{71221D9A-2843-46ED-A4D3-368C7DFFEB63}" srcOrd="2" destOrd="0" parTransId="{2F2AB4CB-5EE6-485F-858D-6C5148F9BB2D}" sibTransId="{C7D886C5-4392-485B-8609-7E0A065DC97B}"/>
    <dgm:cxn modelId="{7EC17A42-3C53-4F9F-A872-C54956D1779F}" srcId="{7E02DFE3-501C-4644-9C82-F63668D4EC6F}" destId="{C08C0ACB-D06C-4B18-8F5F-DB5FBC82B7D6}" srcOrd="1" destOrd="0" parTransId="{53C03741-ECEA-4122-8E70-FDF836320AEC}" sibTransId="{3CA17715-B722-47B3-BF16-1901CAD2B6D2}"/>
    <dgm:cxn modelId="{42F6D192-9272-43C7-948D-5FB1202F7820}" type="presOf" srcId="{208926E7-04BE-4C1F-9B0A-59990AFE0492}" destId="{91AFD08F-A791-47B2-ADB4-CF0875793D45}" srcOrd="0" destOrd="2" presId="urn:microsoft.com/office/officeart/2005/8/layout/vList6"/>
    <dgm:cxn modelId="{9A958255-EF56-42A3-B32D-726280997F4E}" srcId="{194FC30E-D423-480F-A04A-DDDF7D02D931}" destId="{FA47E05A-A6F6-4E66-A602-7E2C4A83ECE2}" srcOrd="1" destOrd="0" parTransId="{A01895EC-4049-4590-B65F-28316E39680F}" sibTransId="{759B29D9-6CB1-4CA3-9567-4F74D453D3A1}"/>
    <dgm:cxn modelId="{42991DDB-813F-4ACD-9A74-AFB203CAAF09}" srcId="{7E02DFE3-501C-4644-9C82-F63668D4EC6F}" destId="{F1BDCE81-948A-435C-8AC7-BC146DC1AFB7}" srcOrd="4" destOrd="0" parTransId="{B6D94593-4A05-4713-81E5-C06F9D03CD21}" sibTransId="{6C4F5153-F753-4404-8AA7-0FA4B08E77DF}"/>
    <dgm:cxn modelId="{D919600E-D7B0-48E8-AEDA-9AD5E5A8B840}" type="presOf" srcId="{7E02DFE3-501C-4644-9C82-F63668D4EC6F}" destId="{5C105B68-009A-4C2A-B026-AC4F87213F82}" srcOrd="0" destOrd="0" presId="urn:microsoft.com/office/officeart/2005/8/layout/vList6"/>
    <dgm:cxn modelId="{BF4E296E-A31D-4385-886E-AAF9BEAA0869}" type="presOf" srcId="{E696D656-B755-44F7-94E4-F4A0CF5CC875}" destId="{F8D6436B-D44C-4C83-83DB-D3DCB553B328}" srcOrd="0" destOrd="0" presId="urn:microsoft.com/office/officeart/2005/8/layout/vList6"/>
    <dgm:cxn modelId="{AA94E911-18C0-4448-A518-BD36A2256E9D}" srcId="{194FC30E-D423-480F-A04A-DDDF7D02D931}" destId="{BAE6474B-FCE9-4C4A-BA7E-1370E6342B16}" srcOrd="3" destOrd="0" parTransId="{22224027-E1FB-4026-A115-4FA550382111}" sibTransId="{C0E5C460-53D1-4B3C-B975-02C21859DDE1}"/>
    <dgm:cxn modelId="{FDA36EB7-F8F4-477A-866F-5B7C9CAD7636}" type="presOf" srcId="{B3C3FF68-D297-481A-9100-5E62C7994706}" destId="{5626572B-49D8-4A0B-8BF8-19A837D7421E}" srcOrd="0" destOrd="3" presId="urn:microsoft.com/office/officeart/2005/8/layout/vList6"/>
    <dgm:cxn modelId="{106C9E8C-5EF7-4CAE-9F25-EFFDF87EAEA3}" type="presOf" srcId="{F1BDCE81-948A-435C-8AC7-BC146DC1AFB7}" destId="{5626572B-49D8-4A0B-8BF8-19A837D7421E}" srcOrd="0" destOrd="4" presId="urn:microsoft.com/office/officeart/2005/8/layout/vList6"/>
    <dgm:cxn modelId="{90530855-169B-41BF-86DE-D11E772126D9}" type="presOf" srcId="{BAE6474B-FCE9-4C4A-BA7E-1370E6342B16}" destId="{91AFD08F-A791-47B2-ADB4-CF0875793D45}" srcOrd="0" destOrd="3" presId="urn:microsoft.com/office/officeart/2005/8/layout/vList6"/>
    <dgm:cxn modelId="{A0AA0280-012C-4D65-89E2-C344BC26929F}" srcId="{7E02DFE3-501C-4644-9C82-F63668D4EC6F}" destId="{F13A4DCD-3BC1-43B6-A2C5-9A324ADF0AE1}" srcOrd="0" destOrd="0" parTransId="{00B45DBB-5C78-4E2E-A920-961A59709417}" sibTransId="{7CE1807B-71ED-4A03-AEF5-8248DB3C50F3}"/>
    <dgm:cxn modelId="{BE95C3BF-72D9-410F-9697-4956F98E7A4A}" type="presOf" srcId="{194FC30E-D423-480F-A04A-DDDF7D02D931}" destId="{885790E5-0BE8-4646-A80E-77BA1A2CD6BA}" srcOrd="0" destOrd="0" presId="urn:microsoft.com/office/officeart/2005/8/layout/vList6"/>
    <dgm:cxn modelId="{14182F7A-DD16-4E4E-8E5A-CE6368583298}" srcId="{E696D656-B755-44F7-94E4-F4A0CF5CC875}" destId="{7E02DFE3-501C-4644-9C82-F63668D4EC6F}" srcOrd="1" destOrd="0" parTransId="{DC798508-EB47-43D1-8049-688C58EA369E}" sibTransId="{655568AA-6C61-4A07-8470-E971356F389D}"/>
    <dgm:cxn modelId="{98D81302-0DF6-4D73-97B1-CA26C6A40CAF}" type="presOf" srcId="{F13A4DCD-3BC1-43B6-A2C5-9A324ADF0AE1}" destId="{5626572B-49D8-4A0B-8BF8-19A837D7421E}" srcOrd="0" destOrd="0" presId="urn:microsoft.com/office/officeart/2005/8/layout/vList6"/>
    <dgm:cxn modelId="{3CC29295-91FE-467B-B531-6A7622C4CC39}" srcId="{7E02DFE3-501C-4644-9C82-F63668D4EC6F}" destId="{B3C3FF68-D297-481A-9100-5E62C7994706}" srcOrd="3" destOrd="0" parTransId="{1573C5DA-EDC1-4E2F-97D1-EFC2E40C8C56}" sibTransId="{FE808FF6-FF37-4D05-8360-1C7FB120844C}"/>
    <dgm:cxn modelId="{28CF7C05-8D87-4C14-8EC6-1543AB07BBA8}" type="presOf" srcId="{F6FE9848-6023-48E8-AA03-F875BEFBAE1E}" destId="{91AFD08F-A791-47B2-ADB4-CF0875793D45}" srcOrd="0" destOrd="0" presId="urn:microsoft.com/office/officeart/2005/8/layout/vList6"/>
    <dgm:cxn modelId="{CC547DCA-A1C9-4A64-BC69-65F8BB66264F}" srcId="{E696D656-B755-44F7-94E4-F4A0CF5CC875}" destId="{194FC30E-D423-480F-A04A-DDDF7D02D931}" srcOrd="0" destOrd="0" parTransId="{82560344-C7DF-4452-A47F-431BE4868B50}" sibTransId="{A7563928-B18B-480D-A759-746E791A3E7C}"/>
    <dgm:cxn modelId="{2DB9F378-967C-40B6-9C25-20BB62C3EEE6}" type="presOf" srcId="{71221D9A-2843-46ED-A4D3-368C7DFFEB63}" destId="{5626572B-49D8-4A0B-8BF8-19A837D7421E}" srcOrd="0" destOrd="2" presId="urn:microsoft.com/office/officeart/2005/8/layout/vList6"/>
    <dgm:cxn modelId="{81750769-0899-44AC-BF1D-21ADD59F7FF6}" srcId="{194FC30E-D423-480F-A04A-DDDF7D02D931}" destId="{F6FE9848-6023-48E8-AA03-F875BEFBAE1E}" srcOrd="0" destOrd="0" parTransId="{E80E1EEB-A7FF-466C-9494-F30F76DD99E7}" sibTransId="{4E92D2B6-C306-4ECB-864A-54E94CEA393B}"/>
    <dgm:cxn modelId="{59AE0D1C-77F1-4442-B9C9-38D2E9B248D2}" type="presParOf" srcId="{F8D6436B-D44C-4C83-83DB-D3DCB553B328}" destId="{AA73CD80-5FD5-4CDA-9E49-8F5B5663648E}" srcOrd="0" destOrd="0" presId="urn:microsoft.com/office/officeart/2005/8/layout/vList6"/>
    <dgm:cxn modelId="{6511AE4D-C2CD-45E7-B7C5-5A5489D4BFEE}" type="presParOf" srcId="{AA73CD80-5FD5-4CDA-9E49-8F5B5663648E}" destId="{885790E5-0BE8-4646-A80E-77BA1A2CD6BA}" srcOrd="0" destOrd="0" presId="urn:microsoft.com/office/officeart/2005/8/layout/vList6"/>
    <dgm:cxn modelId="{27C3A27A-6E3C-4CA5-BAD1-E8B3142A808E}" type="presParOf" srcId="{AA73CD80-5FD5-4CDA-9E49-8F5B5663648E}" destId="{91AFD08F-A791-47B2-ADB4-CF0875793D45}" srcOrd="1" destOrd="0" presId="urn:microsoft.com/office/officeart/2005/8/layout/vList6"/>
    <dgm:cxn modelId="{A82307ED-90E3-4CE3-B8E2-C4332FA97A2C}" type="presParOf" srcId="{F8D6436B-D44C-4C83-83DB-D3DCB553B328}" destId="{8A798D2D-9ACE-4CDD-8301-2B8293741DD4}" srcOrd="1" destOrd="0" presId="urn:microsoft.com/office/officeart/2005/8/layout/vList6"/>
    <dgm:cxn modelId="{004208F8-1577-45FE-8139-B083F31F1B84}" type="presParOf" srcId="{F8D6436B-D44C-4C83-83DB-D3DCB553B328}" destId="{1FDD0364-D5E6-4F69-B777-736E56192DFA}" srcOrd="2" destOrd="0" presId="urn:microsoft.com/office/officeart/2005/8/layout/vList6"/>
    <dgm:cxn modelId="{79A04C3E-9F59-40B0-BB61-8F54080D12BA}" type="presParOf" srcId="{1FDD0364-D5E6-4F69-B777-736E56192DFA}" destId="{5C105B68-009A-4C2A-B026-AC4F87213F82}" srcOrd="0" destOrd="0" presId="urn:microsoft.com/office/officeart/2005/8/layout/vList6"/>
    <dgm:cxn modelId="{ED88CBA3-D911-4B47-A198-A2F821FA7A57}" type="presParOf" srcId="{1FDD0364-D5E6-4F69-B777-736E56192DFA}" destId="{5626572B-49D8-4A0B-8BF8-19A837D7421E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003377-08BC-40B9-B71B-9C2DB7EBBE57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C3484C7-591D-4D26-BBBD-C0C429FF54A9}">
      <dgm:prSet phldrT="[Text]"/>
      <dgm:spPr/>
      <dgm:t>
        <a:bodyPr/>
        <a:lstStyle/>
        <a:p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umum</a:t>
          </a:r>
          <a:endParaRPr lang="en-US" dirty="0"/>
        </a:p>
      </dgm:t>
    </dgm:pt>
    <dgm:pt modelId="{49C84D4C-D1F1-4350-AAB9-039A87EB183E}" type="parTrans" cxnId="{8CEE3B9E-7EB2-49BE-B8F2-AA1B34D469AA}">
      <dgm:prSet/>
      <dgm:spPr/>
      <dgm:t>
        <a:bodyPr/>
        <a:lstStyle/>
        <a:p>
          <a:endParaRPr lang="en-US"/>
        </a:p>
      </dgm:t>
    </dgm:pt>
    <dgm:pt modelId="{ADB1F4EC-83E2-449A-9DDE-3CDB4263AE1C}" type="sibTrans" cxnId="{8CEE3B9E-7EB2-49BE-B8F2-AA1B34D469AA}">
      <dgm:prSet/>
      <dgm:spPr/>
      <dgm:t>
        <a:bodyPr/>
        <a:lstStyle/>
        <a:p>
          <a:endParaRPr lang="en-US"/>
        </a:p>
      </dgm:t>
    </dgm:pt>
    <dgm:pt modelId="{5781349C-81BA-477A-914D-BDCACE641D9C}">
      <dgm:prSet phldrT="[Text]"/>
      <dgm:spPr/>
      <dgm:t>
        <a:bodyPr/>
        <a:lstStyle/>
        <a:p>
          <a:r>
            <a:rPr lang="en-US" dirty="0" err="1" smtClean="0"/>
            <a:t>Peraturan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prosedur</a:t>
          </a:r>
          <a:endParaRPr lang="en-US" dirty="0"/>
        </a:p>
      </dgm:t>
    </dgm:pt>
    <dgm:pt modelId="{BF6FBFBE-E4F1-49C4-9E72-189DD06BE4C8}" type="parTrans" cxnId="{C8122423-7F46-4715-8786-0B76732BCF56}">
      <dgm:prSet/>
      <dgm:spPr/>
      <dgm:t>
        <a:bodyPr/>
        <a:lstStyle/>
        <a:p>
          <a:endParaRPr lang="en-US"/>
        </a:p>
      </dgm:t>
    </dgm:pt>
    <dgm:pt modelId="{51CB3587-F783-4D0E-96A4-5C6E19A22E23}" type="sibTrans" cxnId="{C8122423-7F46-4715-8786-0B76732BCF56}">
      <dgm:prSet/>
      <dgm:spPr/>
      <dgm:t>
        <a:bodyPr/>
        <a:lstStyle/>
        <a:p>
          <a:endParaRPr lang="en-US"/>
        </a:p>
      </dgm:t>
    </dgm:pt>
    <dgm:pt modelId="{19210FB5-1188-46CC-9ABE-D57F743C1316}">
      <dgm:prSet phldrT="[Text]"/>
      <dgm:spPr/>
      <dgm:t>
        <a:bodyPr/>
        <a:lstStyle/>
        <a:p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bekerja</a:t>
          </a:r>
          <a:r>
            <a:rPr lang="en-US" dirty="0" smtClean="0"/>
            <a:t> </a:t>
          </a:r>
          <a:r>
            <a:rPr lang="en-US" dirty="0" err="1" smtClean="0"/>
            <a:t>sama</a:t>
          </a:r>
          <a:endParaRPr lang="en-US" dirty="0"/>
        </a:p>
      </dgm:t>
    </dgm:pt>
    <dgm:pt modelId="{1F3ABEC8-1CE1-4CF6-9CCF-F559EA71791B}" type="parTrans" cxnId="{88469308-F034-44A9-80DE-9E5182D51404}">
      <dgm:prSet/>
      <dgm:spPr/>
      <dgm:t>
        <a:bodyPr/>
        <a:lstStyle/>
        <a:p>
          <a:endParaRPr lang="en-US"/>
        </a:p>
      </dgm:t>
    </dgm:pt>
    <dgm:pt modelId="{6A690F7E-A476-4FB0-BF19-D1E2B54B3900}" type="sibTrans" cxnId="{88469308-F034-44A9-80DE-9E5182D51404}">
      <dgm:prSet/>
      <dgm:spPr/>
      <dgm:t>
        <a:bodyPr/>
        <a:lstStyle/>
        <a:p>
          <a:endParaRPr lang="en-US"/>
        </a:p>
      </dgm:t>
    </dgm:pt>
    <dgm:pt modelId="{BF7BEE6D-9789-4DD4-A4DB-0B6FC2790EBC}" type="pres">
      <dgm:prSet presAssocID="{0B003377-08BC-40B9-B71B-9C2DB7EBBE5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8BA405-8A78-4B71-B481-416BAB7ADE3E}" type="pres">
      <dgm:prSet presAssocID="{1C3484C7-591D-4D26-BBBD-C0C429FF54A9}" presName="circle1" presStyleLbl="node1" presStyleIdx="0" presStyleCnt="3"/>
      <dgm:spPr/>
    </dgm:pt>
    <dgm:pt modelId="{E172C465-41A3-4078-BFEC-1B89C7CCFB9C}" type="pres">
      <dgm:prSet presAssocID="{1C3484C7-591D-4D26-BBBD-C0C429FF54A9}" presName="space" presStyleCnt="0"/>
      <dgm:spPr/>
    </dgm:pt>
    <dgm:pt modelId="{21FD85F9-C5A2-4179-8248-4B6DCB27A48D}" type="pres">
      <dgm:prSet presAssocID="{1C3484C7-591D-4D26-BBBD-C0C429FF54A9}" presName="rect1" presStyleLbl="alignAcc1" presStyleIdx="0" presStyleCnt="3"/>
      <dgm:spPr/>
      <dgm:t>
        <a:bodyPr/>
        <a:lstStyle/>
        <a:p>
          <a:endParaRPr lang="en-US"/>
        </a:p>
      </dgm:t>
    </dgm:pt>
    <dgm:pt modelId="{36820A86-4FB7-49F3-A899-F32F1C58A67A}" type="pres">
      <dgm:prSet presAssocID="{5781349C-81BA-477A-914D-BDCACE641D9C}" presName="vertSpace2" presStyleLbl="node1" presStyleIdx="0" presStyleCnt="3"/>
      <dgm:spPr/>
    </dgm:pt>
    <dgm:pt modelId="{D251964A-5971-43E5-B34F-64687442BDCD}" type="pres">
      <dgm:prSet presAssocID="{5781349C-81BA-477A-914D-BDCACE641D9C}" presName="circle2" presStyleLbl="node1" presStyleIdx="1" presStyleCnt="3"/>
      <dgm:spPr/>
    </dgm:pt>
    <dgm:pt modelId="{A27AA10D-B573-4AC1-9BD3-19A265573C9E}" type="pres">
      <dgm:prSet presAssocID="{5781349C-81BA-477A-914D-BDCACE641D9C}" presName="rect2" presStyleLbl="alignAcc1" presStyleIdx="1" presStyleCnt="3"/>
      <dgm:spPr/>
      <dgm:t>
        <a:bodyPr/>
        <a:lstStyle/>
        <a:p>
          <a:endParaRPr lang="en-US"/>
        </a:p>
      </dgm:t>
    </dgm:pt>
    <dgm:pt modelId="{7958C2C4-AF5F-441D-A960-F2E980FFA75D}" type="pres">
      <dgm:prSet presAssocID="{19210FB5-1188-46CC-9ABE-D57F743C1316}" presName="vertSpace3" presStyleLbl="node1" presStyleIdx="1" presStyleCnt="3"/>
      <dgm:spPr/>
    </dgm:pt>
    <dgm:pt modelId="{273936A0-8B8A-4273-ACFD-446EE3C34E04}" type="pres">
      <dgm:prSet presAssocID="{19210FB5-1188-46CC-9ABE-D57F743C1316}" presName="circle3" presStyleLbl="node1" presStyleIdx="2" presStyleCnt="3"/>
      <dgm:spPr/>
    </dgm:pt>
    <dgm:pt modelId="{A11F473F-3B14-4C6F-8E46-4EB0D253BEA7}" type="pres">
      <dgm:prSet presAssocID="{19210FB5-1188-46CC-9ABE-D57F743C1316}" presName="rect3" presStyleLbl="alignAcc1" presStyleIdx="2" presStyleCnt="3"/>
      <dgm:spPr/>
      <dgm:t>
        <a:bodyPr/>
        <a:lstStyle/>
        <a:p>
          <a:endParaRPr lang="en-US"/>
        </a:p>
      </dgm:t>
    </dgm:pt>
    <dgm:pt modelId="{05B472AC-9A75-4C05-B710-BCAF524C7EE9}" type="pres">
      <dgm:prSet presAssocID="{1C3484C7-591D-4D26-BBBD-C0C429FF54A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91B7-AB22-4A41-9A26-625F95A31EA1}" type="pres">
      <dgm:prSet presAssocID="{5781349C-81BA-477A-914D-BDCACE641D9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146D7-9B40-4107-8492-D7F5A268D685}" type="pres">
      <dgm:prSet presAssocID="{19210FB5-1188-46CC-9ABE-D57F743C131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E3B9E-7EB2-49BE-B8F2-AA1B34D469AA}" srcId="{0B003377-08BC-40B9-B71B-9C2DB7EBBE57}" destId="{1C3484C7-591D-4D26-BBBD-C0C429FF54A9}" srcOrd="0" destOrd="0" parTransId="{49C84D4C-D1F1-4350-AAB9-039A87EB183E}" sibTransId="{ADB1F4EC-83E2-449A-9DDE-3CDB4263AE1C}"/>
    <dgm:cxn modelId="{C8122423-7F46-4715-8786-0B76732BCF56}" srcId="{0B003377-08BC-40B9-B71B-9C2DB7EBBE57}" destId="{5781349C-81BA-477A-914D-BDCACE641D9C}" srcOrd="1" destOrd="0" parTransId="{BF6FBFBE-E4F1-49C4-9E72-189DD06BE4C8}" sibTransId="{51CB3587-F783-4D0E-96A4-5C6E19A22E23}"/>
    <dgm:cxn modelId="{16DD46E6-F885-496C-A91C-7E9A2C465246}" type="presOf" srcId="{1C3484C7-591D-4D26-BBBD-C0C429FF54A9}" destId="{21FD85F9-C5A2-4179-8248-4B6DCB27A48D}" srcOrd="0" destOrd="0" presId="urn:microsoft.com/office/officeart/2005/8/layout/target3"/>
    <dgm:cxn modelId="{88469308-F034-44A9-80DE-9E5182D51404}" srcId="{0B003377-08BC-40B9-B71B-9C2DB7EBBE57}" destId="{19210FB5-1188-46CC-9ABE-D57F743C1316}" srcOrd="2" destOrd="0" parTransId="{1F3ABEC8-1CE1-4CF6-9CCF-F559EA71791B}" sibTransId="{6A690F7E-A476-4FB0-BF19-D1E2B54B3900}"/>
    <dgm:cxn modelId="{4ABF6B46-5A2E-4A64-A8F0-9A76D66C759C}" type="presOf" srcId="{19210FB5-1188-46CC-9ABE-D57F743C1316}" destId="{FD8146D7-9B40-4107-8492-D7F5A268D685}" srcOrd="1" destOrd="0" presId="urn:microsoft.com/office/officeart/2005/8/layout/target3"/>
    <dgm:cxn modelId="{D23FA967-F45A-4DB8-BA72-4C8D4652D5BE}" type="presOf" srcId="{5781349C-81BA-477A-914D-BDCACE641D9C}" destId="{A27AA10D-B573-4AC1-9BD3-19A265573C9E}" srcOrd="0" destOrd="0" presId="urn:microsoft.com/office/officeart/2005/8/layout/target3"/>
    <dgm:cxn modelId="{7EF51C1E-69B2-4B07-8A42-680996DE43C9}" type="presOf" srcId="{1C3484C7-591D-4D26-BBBD-C0C429FF54A9}" destId="{05B472AC-9A75-4C05-B710-BCAF524C7EE9}" srcOrd="1" destOrd="0" presId="urn:microsoft.com/office/officeart/2005/8/layout/target3"/>
    <dgm:cxn modelId="{FAEAAE19-DE10-41F9-AE40-AF6B74240558}" type="presOf" srcId="{5781349C-81BA-477A-914D-BDCACE641D9C}" destId="{F61E91B7-AB22-4A41-9A26-625F95A31EA1}" srcOrd="1" destOrd="0" presId="urn:microsoft.com/office/officeart/2005/8/layout/target3"/>
    <dgm:cxn modelId="{6BF88A4B-1F02-4EEE-8627-917313793DDA}" type="presOf" srcId="{19210FB5-1188-46CC-9ABE-D57F743C1316}" destId="{A11F473F-3B14-4C6F-8E46-4EB0D253BEA7}" srcOrd="0" destOrd="0" presId="urn:microsoft.com/office/officeart/2005/8/layout/target3"/>
    <dgm:cxn modelId="{8C731DE1-C327-4B32-857A-46661F601B78}" type="presOf" srcId="{0B003377-08BC-40B9-B71B-9C2DB7EBBE57}" destId="{BF7BEE6D-9789-4DD4-A4DB-0B6FC2790EBC}" srcOrd="0" destOrd="0" presId="urn:microsoft.com/office/officeart/2005/8/layout/target3"/>
    <dgm:cxn modelId="{82E695E7-A275-4971-AB0F-36AA804A4D17}" type="presParOf" srcId="{BF7BEE6D-9789-4DD4-A4DB-0B6FC2790EBC}" destId="{A08BA405-8A78-4B71-B481-416BAB7ADE3E}" srcOrd="0" destOrd="0" presId="urn:microsoft.com/office/officeart/2005/8/layout/target3"/>
    <dgm:cxn modelId="{89091567-AFD5-40B0-8884-42595586FC5B}" type="presParOf" srcId="{BF7BEE6D-9789-4DD4-A4DB-0B6FC2790EBC}" destId="{E172C465-41A3-4078-BFEC-1B89C7CCFB9C}" srcOrd="1" destOrd="0" presId="urn:microsoft.com/office/officeart/2005/8/layout/target3"/>
    <dgm:cxn modelId="{7AB31256-E52B-415C-B95D-CA0FDDBE96F9}" type="presParOf" srcId="{BF7BEE6D-9789-4DD4-A4DB-0B6FC2790EBC}" destId="{21FD85F9-C5A2-4179-8248-4B6DCB27A48D}" srcOrd="2" destOrd="0" presId="urn:microsoft.com/office/officeart/2005/8/layout/target3"/>
    <dgm:cxn modelId="{877E83B3-7826-4298-8C17-79E0E381B03F}" type="presParOf" srcId="{BF7BEE6D-9789-4DD4-A4DB-0B6FC2790EBC}" destId="{36820A86-4FB7-49F3-A899-F32F1C58A67A}" srcOrd="3" destOrd="0" presId="urn:microsoft.com/office/officeart/2005/8/layout/target3"/>
    <dgm:cxn modelId="{A8CC3D5D-4FFC-46FC-9315-5267CCE0B3A8}" type="presParOf" srcId="{BF7BEE6D-9789-4DD4-A4DB-0B6FC2790EBC}" destId="{D251964A-5971-43E5-B34F-64687442BDCD}" srcOrd="4" destOrd="0" presId="urn:microsoft.com/office/officeart/2005/8/layout/target3"/>
    <dgm:cxn modelId="{9F1EF16F-8D86-45AE-9AFB-ED7194A78F9E}" type="presParOf" srcId="{BF7BEE6D-9789-4DD4-A4DB-0B6FC2790EBC}" destId="{A27AA10D-B573-4AC1-9BD3-19A265573C9E}" srcOrd="5" destOrd="0" presId="urn:microsoft.com/office/officeart/2005/8/layout/target3"/>
    <dgm:cxn modelId="{12D351C6-4CBC-45E9-A43B-A0DF25BB3627}" type="presParOf" srcId="{BF7BEE6D-9789-4DD4-A4DB-0B6FC2790EBC}" destId="{7958C2C4-AF5F-441D-A960-F2E980FFA75D}" srcOrd="6" destOrd="0" presId="urn:microsoft.com/office/officeart/2005/8/layout/target3"/>
    <dgm:cxn modelId="{A6D2B940-7C8E-4407-93B3-4A802267600B}" type="presParOf" srcId="{BF7BEE6D-9789-4DD4-A4DB-0B6FC2790EBC}" destId="{273936A0-8B8A-4273-ACFD-446EE3C34E04}" srcOrd="7" destOrd="0" presId="urn:microsoft.com/office/officeart/2005/8/layout/target3"/>
    <dgm:cxn modelId="{42D60269-032A-4761-913B-73197AC89B58}" type="presParOf" srcId="{BF7BEE6D-9789-4DD4-A4DB-0B6FC2790EBC}" destId="{A11F473F-3B14-4C6F-8E46-4EB0D253BEA7}" srcOrd="8" destOrd="0" presId="urn:microsoft.com/office/officeart/2005/8/layout/target3"/>
    <dgm:cxn modelId="{22DE37B5-FB33-43B0-A04E-6FEBEDFC3FFF}" type="presParOf" srcId="{BF7BEE6D-9789-4DD4-A4DB-0B6FC2790EBC}" destId="{05B472AC-9A75-4C05-B710-BCAF524C7EE9}" srcOrd="9" destOrd="0" presId="urn:microsoft.com/office/officeart/2005/8/layout/target3"/>
    <dgm:cxn modelId="{3189C6FD-377C-4EC4-AA0D-3A6F364C781A}" type="presParOf" srcId="{BF7BEE6D-9789-4DD4-A4DB-0B6FC2790EBC}" destId="{F61E91B7-AB22-4A41-9A26-625F95A31EA1}" srcOrd="10" destOrd="0" presId="urn:microsoft.com/office/officeart/2005/8/layout/target3"/>
    <dgm:cxn modelId="{46B58ACF-8834-4FF1-B232-AFA65F5E72D8}" type="presParOf" srcId="{BF7BEE6D-9789-4DD4-A4DB-0B6FC2790EBC}" destId="{FD8146D7-9B40-4107-8492-D7F5A268D685}" srcOrd="11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990457-2826-4B8B-89D5-14886DE3C7AE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810A09-BFE3-4838-9F90-1CF84C05B886}">
      <dgm:prSet phldrT="[Text]" custT="1"/>
      <dgm:spPr/>
      <dgm:t>
        <a:bodyPr/>
        <a:lstStyle/>
        <a:p>
          <a:r>
            <a:rPr lang="en-US" sz="1800" b="1" dirty="0" err="1" smtClean="0"/>
            <a:t>Otoriter</a:t>
          </a:r>
          <a:endParaRPr lang="en-US" sz="1800" b="1" dirty="0"/>
        </a:p>
      </dgm:t>
    </dgm:pt>
    <dgm:pt modelId="{00ABD869-CA1F-484B-81D2-C6C5F507BB49}" type="parTrans" cxnId="{C1414371-971E-409C-9F00-8729C0154009}">
      <dgm:prSet/>
      <dgm:spPr/>
      <dgm:t>
        <a:bodyPr/>
        <a:lstStyle/>
        <a:p>
          <a:endParaRPr lang="en-US"/>
        </a:p>
      </dgm:t>
    </dgm:pt>
    <dgm:pt modelId="{FBE943F8-8B50-4A12-81DE-BA428D517D5F}" type="sibTrans" cxnId="{C1414371-971E-409C-9F00-8729C0154009}">
      <dgm:prSet/>
      <dgm:spPr/>
      <dgm:t>
        <a:bodyPr/>
        <a:lstStyle/>
        <a:p>
          <a:endParaRPr lang="en-US"/>
        </a:p>
      </dgm:t>
    </dgm:pt>
    <dgm:pt modelId="{201C2473-9E5D-4BC9-A439-CD8E9C459400}">
      <dgm:prSet phldrT="[Text]" custT="1"/>
      <dgm:spPr/>
      <dgm:t>
        <a:bodyPr/>
        <a:lstStyle/>
        <a:p>
          <a:r>
            <a:rPr lang="en-US" sz="1800" b="1" dirty="0" err="1" smtClean="0"/>
            <a:t>Permisif</a:t>
          </a:r>
          <a:endParaRPr lang="en-US" sz="1800" b="1" dirty="0"/>
        </a:p>
      </dgm:t>
    </dgm:pt>
    <dgm:pt modelId="{44372742-4C24-406D-84C2-0CA45363150E}" type="parTrans" cxnId="{89FA17D8-546F-4E36-BC77-9EE633F823D3}">
      <dgm:prSet/>
      <dgm:spPr/>
      <dgm:t>
        <a:bodyPr/>
        <a:lstStyle/>
        <a:p>
          <a:endParaRPr lang="en-US"/>
        </a:p>
      </dgm:t>
    </dgm:pt>
    <dgm:pt modelId="{520DF337-831E-4748-B240-55CEEF252B0F}" type="sibTrans" cxnId="{89FA17D8-546F-4E36-BC77-9EE633F823D3}">
      <dgm:prSet/>
      <dgm:spPr/>
      <dgm:t>
        <a:bodyPr/>
        <a:lstStyle/>
        <a:p>
          <a:endParaRPr lang="en-US"/>
        </a:p>
      </dgm:t>
    </dgm:pt>
    <dgm:pt modelId="{31A93A43-5787-480C-9AFC-9C169A14B5C7}">
      <dgm:prSet phldrT="[Text]" custT="1"/>
      <dgm:spPr/>
      <dgm:t>
        <a:bodyPr/>
        <a:lstStyle/>
        <a:p>
          <a:r>
            <a:rPr lang="en-US" sz="1800" b="1" dirty="0" err="1" smtClean="0"/>
            <a:t>Demokratis</a:t>
          </a:r>
          <a:endParaRPr lang="en-US" sz="1800" b="1" dirty="0"/>
        </a:p>
      </dgm:t>
    </dgm:pt>
    <dgm:pt modelId="{07B3F03B-9D40-452F-92CD-603E0C4B6E3D}" type="parTrans" cxnId="{51763F8C-8244-4105-8086-917017598939}">
      <dgm:prSet/>
      <dgm:spPr/>
      <dgm:t>
        <a:bodyPr/>
        <a:lstStyle/>
        <a:p>
          <a:endParaRPr lang="en-US"/>
        </a:p>
      </dgm:t>
    </dgm:pt>
    <dgm:pt modelId="{C1D1803A-773D-45E4-A6BB-DF59B7921BA6}" type="sibTrans" cxnId="{51763F8C-8244-4105-8086-917017598939}">
      <dgm:prSet/>
      <dgm:spPr/>
      <dgm:t>
        <a:bodyPr/>
        <a:lstStyle/>
        <a:p>
          <a:endParaRPr lang="en-US"/>
        </a:p>
      </dgm:t>
    </dgm:pt>
    <dgm:pt modelId="{CE5FB0CB-0333-4A7D-8F41-9055716C7D3A}">
      <dgm:prSet phldrT="[Text]" custT="1"/>
      <dgm:spPr/>
      <dgm:t>
        <a:bodyPr/>
        <a:lstStyle/>
        <a:p>
          <a:r>
            <a:rPr lang="en-US" sz="3600" b="1" dirty="0" err="1" smtClean="0"/>
            <a:t>Strategi</a:t>
          </a:r>
          <a:r>
            <a:rPr lang="en-US" sz="3600" b="1" dirty="0" smtClean="0"/>
            <a:t> </a:t>
          </a:r>
          <a:r>
            <a:rPr lang="en-US" sz="3600" b="1" dirty="0" err="1" smtClean="0"/>
            <a:t>Umum</a:t>
          </a:r>
          <a:endParaRPr lang="en-US" sz="3600" b="1" dirty="0"/>
        </a:p>
      </dgm:t>
    </dgm:pt>
    <dgm:pt modelId="{AF5023CC-4686-49FE-B538-3990C3F30CE9}" type="parTrans" cxnId="{5E8F8A0B-A425-4532-9260-C76A70455D4C}">
      <dgm:prSet/>
      <dgm:spPr/>
      <dgm:t>
        <a:bodyPr/>
        <a:lstStyle/>
        <a:p>
          <a:endParaRPr lang="en-US"/>
        </a:p>
      </dgm:t>
    </dgm:pt>
    <dgm:pt modelId="{06942D35-5A75-4673-90EC-092146AED9C7}" type="sibTrans" cxnId="{5E8F8A0B-A425-4532-9260-C76A70455D4C}">
      <dgm:prSet/>
      <dgm:spPr/>
      <dgm:t>
        <a:bodyPr/>
        <a:lstStyle/>
        <a:p>
          <a:endParaRPr lang="en-US"/>
        </a:p>
      </dgm:t>
    </dgm:pt>
    <dgm:pt modelId="{70BD0A66-132B-4850-8529-9E92DCDB3F02}" type="pres">
      <dgm:prSet presAssocID="{BC990457-2826-4B8B-89D5-14886DE3C7A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13BBAB-7995-42E1-A896-51FBD2FB61B0}" type="pres">
      <dgm:prSet presAssocID="{BC990457-2826-4B8B-89D5-14886DE3C7AE}" presName="ellipse" presStyleLbl="trBgShp" presStyleIdx="0" presStyleCnt="1" custLinFactNeighborX="38" custLinFactNeighborY="-2483"/>
      <dgm:spPr/>
    </dgm:pt>
    <dgm:pt modelId="{956318A9-0605-421F-BDC6-D477296AFF04}" type="pres">
      <dgm:prSet presAssocID="{BC990457-2826-4B8B-89D5-14886DE3C7AE}" presName="arrow1" presStyleLbl="fgShp" presStyleIdx="0" presStyleCnt="1"/>
      <dgm:spPr/>
    </dgm:pt>
    <dgm:pt modelId="{72C00D1B-012F-4CFB-AA86-2AD55D141024}" type="pres">
      <dgm:prSet presAssocID="{BC990457-2826-4B8B-89D5-14886DE3C7A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860D7-49C5-4536-BA7F-2172AFFA527E}" type="pres">
      <dgm:prSet presAssocID="{201C2473-9E5D-4BC9-A439-CD8E9C459400}" presName="item1" presStyleLbl="node1" presStyleIdx="0" presStyleCnt="3" custScaleX="134753" custScaleY="139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7376B-C6F5-4B3C-805E-199FB14CE505}" type="pres">
      <dgm:prSet presAssocID="{31A93A43-5787-480C-9AFC-9C169A14B5C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12DE3-2385-4B91-9302-AB36EFF0DD91}" type="pres">
      <dgm:prSet presAssocID="{CE5FB0CB-0333-4A7D-8F41-9055716C7D3A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35DE4-3D80-41D5-9B19-0E575C685DD0}" type="pres">
      <dgm:prSet presAssocID="{BC990457-2826-4B8B-89D5-14886DE3C7AE}" presName="funnel" presStyleLbl="trAlignAcc1" presStyleIdx="0" presStyleCnt="1" custLinFactNeighborX="-28" custLinFactNeighborY="11133"/>
      <dgm:spPr/>
    </dgm:pt>
  </dgm:ptLst>
  <dgm:cxnLst>
    <dgm:cxn modelId="{89FA17D8-546F-4E36-BC77-9EE633F823D3}" srcId="{BC990457-2826-4B8B-89D5-14886DE3C7AE}" destId="{201C2473-9E5D-4BC9-A439-CD8E9C459400}" srcOrd="1" destOrd="0" parTransId="{44372742-4C24-406D-84C2-0CA45363150E}" sibTransId="{520DF337-831E-4748-B240-55CEEF252B0F}"/>
    <dgm:cxn modelId="{0CFDC40B-1EC8-458F-BD9A-C931156E4554}" type="presOf" srcId="{31A93A43-5787-480C-9AFC-9C169A14B5C7}" destId="{466860D7-49C5-4536-BA7F-2172AFFA527E}" srcOrd="0" destOrd="0" presId="urn:microsoft.com/office/officeart/2005/8/layout/funnel1"/>
    <dgm:cxn modelId="{97BE0B75-6F09-4154-8E23-C50240099A1C}" type="presOf" srcId="{BC990457-2826-4B8B-89D5-14886DE3C7AE}" destId="{70BD0A66-132B-4850-8529-9E92DCDB3F02}" srcOrd="0" destOrd="0" presId="urn:microsoft.com/office/officeart/2005/8/layout/funnel1"/>
    <dgm:cxn modelId="{FDA9F72B-6526-4C70-8FAF-5AAACFE77308}" type="presOf" srcId="{CE5FB0CB-0333-4A7D-8F41-9055716C7D3A}" destId="{72C00D1B-012F-4CFB-AA86-2AD55D141024}" srcOrd="0" destOrd="0" presId="urn:microsoft.com/office/officeart/2005/8/layout/funnel1"/>
    <dgm:cxn modelId="{02798B51-0575-471E-99C7-0397A42EA036}" type="presOf" srcId="{201C2473-9E5D-4BC9-A439-CD8E9C459400}" destId="{14F7376B-C6F5-4B3C-805E-199FB14CE505}" srcOrd="0" destOrd="0" presId="urn:microsoft.com/office/officeart/2005/8/layout/funnel1"/>
    <dgm:cxn modelId="{51763F8C-8244-4105-8086-917017598939}" srcId="{BC990457-2826-4B8B-89D5-14886DE3C7AE}" destId="{31A93A43-5787-480C-9AFC-9C169A14B5C7}" srcOrd="2" destOrd="0" parTransId="{07B3F03B-9D40-452F-92CD-603E0C4B6E3D}" sibTransId="{C1D1803A-773D-45E4-A6BB-DF59B7921BA6}"/>
    <dgm:cxn modelId="{C1414371-971E-409C-9F00-8729C0154009}" srcId="{BC990457-2826-4B8B-89D5-14886DE3C7AE}" destId="{4A810A09-BFE3-4838-9F90-1CF84C05B886}" srcOrd="0" destOrd="0" parTransId="{00ABD869-CA1F-484B-81D2-C6C5F507BB49}" sibTransId="{FBE943F8-8B50-4A12-81DE-BA428D517D5F}"/>
    <dgm:cxn modelId="{5E8F8A0B-A425-4532-9260-C76A70455D4C}" srcId="{BC990457-2826-4B8B-89D5-14886DE3C7AE}" destId="{CE5FB0CB-0333-4A7D-8F41-9055716C7D3A}" srcOrd="3" destOrd="0" parTransId="{AF5023CC-4686-49FE-B538-3990C3F30CE9}" sibTransId="{06942D35-5A75-4673-90EC-092146AED9C7}"/>
    <dgm:cxn modelId="{C6D38145-456F-460C-8166-38D65A549B05}" type="presOf" srcId="{4A810A09-BFE3-4838-9F90-1CF84C05B886}" destId="{92512DE3-2385-4B91-9302-AB36EFF0DD91}" srcOrd="0" destOrd="0" presId="urn:microsoft.com/office/officeart/2005/8/layout/funnel1"/>
    <dgm:cxn modelId="{59083124-A68E-420B-8A23-EA658982ABDE}" type="presParOf" srcId="{70BD0A66-132B-4850-8529-9E92DCDB3F02}" destId="{5E13BBAB-7995-42E1-A896-51FBD2FB61B0}" srcOrd="0" destOrd="0" presId="urn:microsoft.com/office/officeart/2005/8/layout/funnel1"/>
    <dgm:cxn modelId="{F91C1397-86CC-48F7-8463-776851A8AFE9}" type="presParOf" srcId="{70BD0A66-132B-4850-8529-9E92DCDB3F02}" destId="{956318A9-0605-421F-BDC6-D477296AFF04}" srcOrd="1" destOrd="0" presId="urn:microsoft.com/office/officeart/2005/8/layout/funnel1"/>
    <dgm:cxn modelId="{2064714E-C7E3-4357-8C10-FA3B3EAF9E76}" type="presParOf" srcId="{70BD0A66-132B-4850-8529-9E92DCDB3F02}" destId="{72C00D1B-012F-4CFB-AA86-2AD55D141024}" srcOrd="2" destOrd="0" presId="urn:microsoft.com/office/officeart/2005/8/layout/funnel1"/>
    <dgm:cxn modelId="{53EF3BF2-B37C-4EEA-B56A-37AECF0F0A8C}" type="presParOf" srcId="{70BD0A66-132B-4850-8529-9E92DCDB3F02}" destId="{466860D7-49C5-4536-BA7F-2172AFFA527E}" srcOrd="3" destOrd="0" presId="urn:microsoft.com/office/officeart/2005/8/layout/funnel1"/>
    <dgm:cxn modelId="{8F782544-7D77-4F56-AD25-0164A8E0F849}" type="presParOf" srcId="{70BD0A66-132B-4850-8529-9E92DCDB3F02}" destId="{14F7376B-C6F5-4B3C-805E-199FB14CE505}" srcOrd="4" destOrd="0" presId="urn:microsoft.com/office/officeart/2005/8/layout/funnel1"/>
    <dgm:cxn modelId="{34014550-D946-4213-9331-B5A1991AEFB2}" type="presParOf" srcId="{70BD0A66-132B-4850-8529-9E92DCDB3F02}" destId="{92512DE3-2385-4B91-9302-AB36EFF0DD91}" srcOrd="5" destOrd="0" presId="urn:microsoft.com/office/officeart/2005/8/layout/funnel1"/>
    <dgm:cxn modelId="{15508C35-28A8-4B2E-8D64-DD96EDC34C2C}" type="presParOf" srcId="{70BD0A66-132B-4850-8529-9E92DCDB3F02}" destId="{89135DE4-3D80-41D5-9B19-0E575C685DD0}" srcOrd="6" destOrd="0" presId="urn:microsoft.com/office/officeart/2005/8/layout/funnel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43A0E6-9E52-4DE5-A1FB-49AEBC9F58FE}" type="doc">
      <dgm:prSet loTypeId="urn:microsoft.com/office/officeart/2005/8/layout/pyramid4" loCatId="pyramid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0ED92D-B035-4155-AE10-D415EC57CDFC}">
      <dgm:prSet phldrT="[Text]"/>
      <dgm:spPr/>
      <dgm:t>
        <a:bodyPr/>
        <a:lstStyle/>
        <a:p>
          <a:r>
            <a:rPr lang="en-US" b="1" dirty="0" err="1" smtClean="0"/>
            <a:t>Masuk</a:t>
          </a:r>
          <a:r>
            <a:rPr lang="en-US" b="1" dirty="0" smtClean="0"/>
            <a:t> </a:t>
          </a:r>
          <a:r>
            <a:rPr lang="en-US" b="1" dirty="0" err="1" smtClean="0"/>
            <a:t>akal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penting</a:t>
          </a:r>
          <a:endParaRPr lang="en-US" b="1" dirty="0"/>
        </a:p>
      </dgm:t>
    </dgm:pt>
    <dgm:pt modelId="{77BE0B21-D0E6-4BCD-B966-FBC35FB29B06}" type="parTrans" cxnId="{0F3A7A51-4416-4AB7-B044-4BACE664D75F}">
      <dgm:prSet/>
      <dgm:spPr/>
      <dgm:t>
        <a:bodyPr/>
        <a:lstStyle/>
        <a:p>
          <a:endParaRPr lang="en-US"/>
        </a:p>
      </dgm:t>
    </dgm:pt>
    <dgm:pt modelId="{988D4AF6-D379-4141-9470-97F6A0DEAE79}" type="sibTrans" cxnId="{0F3A7A51-4416-4AB7-B044-4BACE664D75F}">
      <dgm:prSet/>
      <dgm:spPr/>
      <dgm:t>
        <a:bodyPr/>
        <a:lstStyle/>
        <a:p>
          <a:endParaRPr lang="en-US"/>
        </a:p>
      </dgm:t>
    </dgm:pt>
    <dgm:pt modelId="{69BA295C-A356-4365-8B36-4352CF14BD09}">
      <dgm:prSet phldrT="[Text]"/>
      <dgm:spPr/>
      <dgm:t>
        <a:bodyPr/>
        <a:lstStyle/>
        <a:p>
          <a:r>
            <a:rPr lang="en-US" b="1" dirty="0" err="1" smtClean="0"/>
            <a:t>Jelas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bisa</a:t>
          </a:r>
          <a:r>
            <a:rPr lang="en-US" b="1" dirty="0" smtClean="0"/>
            <a:t> </a:t>
          </a:r>
          <a:r>
            <a:rPr lang="en-US" b="1" dirty="0" err="1" smtClean="0"/>
            <a:t>dipahami</a:t>
          </a:r>
          <a:endParaRPr lang="en-US" b="1" dirty="0"/>
        </a:p>
      </dgm:t>
    </dgm:pt>
    <dgm:pt modelId="{78FCC694-F8DE-449A-B4AC-1DD5E8FF7E08}" type="parTrans" cxnId="{4A4C7B22-A579-4ED2-A3F0-A78734AA72F5}">
      <dgm:prSet/>
      <dgm:spPr/>
      <dgm:t>
        <a:bodyPr/>
        <a:lstStyle/>
        <a:p>
          <a:endParaRPr lang="en-US"/>
        </a:p>
      </dgm:t>
    </dgm:pt>
    <dgm:pt modelId="{94D2DCAB-38C1-4020-85D7-85FFFD44A1CA}" type="sibTrans" cxnId="{4A4C7B22-A579-4ED2-A3F0-A78734AA72F5}">
      <dgm:prSet/>
      <dgm:spPr/>
      <dgm:t>
        <a:bodyPr/>
        <a:lstStyle/>
        <a:p>
          <a:endParaRPr lang="en-US"/>
        </a:p>
      </dgm:t>
    </dgm:pt>
    <dgm:pt modelId="{879C9C56-5680-4055-B779-6AB9E3C74325}">
      <dgm:prSet phldrT="[Text]"/>
      <dgm:spPr/>
      <dgm:t>
        <a:bodyPr/>
        <a:lstStyle/>
        <a:p>
          <a:r>
            <a:rPr lang="en-US" b="1" dirty="0" err="1" smtClean="0"/>
            <a:t>Konsisten</a:t>
          </a:r>
          <a:endParaRPr lang="en-US" b="1" dirty="0"/>
        </a:p>
      </dgm:t>
    </dgm:pt>
    <dgm:pt modelId="{9F026D77-5313-4430-836A-FFCA0782B21B}" type="parTrans" cxnId="{8B6B0914-0DCA-4144-AAC9-735F04454C8D}">
      <dgm:prSet/>
      <dgm:spPr/>
      <dgm:t>
        <a:bodyPr/>
        <a:lstStyle/>
        <a:p>
          <a:endParaRPr lang="en-US"/>
        </a:p>
      </dgm:t>
    </dgm:pt>
    <dgm:pt modelId="{238E3745-6A11-4004-9CDD-1B1A14D209B2}" type="sibTrans" cxnId="{8B6B0914-0DCA-4144-AAC9-735F04454C8D}">
      <dgm:prSet/>
      <dgm:spPr/>
      <dgm:t>
        <a:bodyPr/>
        <a:lstStyle/>
        <a:p>
          <a:endParaRPr lang="en-US"/>
        </a:p>
      </dgm:t>
    </dgm:pt>
    <dgm:pt modelId="{6B212563-C080-4095-A36E-A61CCF0E076A}">
      <dgm:prSet phldrT="[Text]"/>
      <dgm:spPr/>
      <dgm:t>
        <a:bodyPr/>
        <a:lstStyle/>
        <a:p>
          <a:r>
            <a:rPr lang="en-US" b="1" dirty="0" err="1" smtClean="0"/>
            <a:t>Kompatibel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peraturan</a:t>
          </a:r>
          <a:r>
            <a:rPr lang="en-US" b="1" dirty="0" smtClean="0"/>
            <a:t> </a:t>
          </a:r>
          <a:r>
            <a:rPr lang="en-US" b="1" dirty="0" err="1" smtClean="0"/>
            <a:t>sekolah</a:t>
          </a:r>
          <a:endParaRPr lang="en-US" b="1" dirty="0"/>
        </a:p>
      </dgm:t>
    </dgm:pt>
    <dgm:pt modelId="{F98A67D5-CD9D-4A6B-9FEA-5ED730519764}" type="parTrans" cxnId="{C0D72718-31E0-4DCC-8B5B-A724D238E98C}">
      <dgm:prSet/>
      <dgm:spPr/>
      <dgm:t>
        <a:bodyPr/>
        <a:lstStyle/>
        <a:p>
          <a:endParaRPr lang="en-US"/>
        </a:p>
      </dgm:t>
    </dgm:pt>
    <dgm:pt modelId="{E7A9A92C-75F9-4A92-A51C-B5C6901DA2FC}" type="sibTrans" cxnId="{C0D72718-31E0-4DCC-8B5B-A724D238E98C}">
      <dgm:prSet/>
      <dgm:spPr/>
      <dgm:t>
        <a:bodyPr/>
        <a:lstStyle/>
        <a:p>
          <a:endParaRPr lang="en-US"/>
        </a:p>
      </dgm:t>
    </dgm:pt>
    <dgm:pt modelId="{45686E6D-3A76-467D-AE13-F50808BC594A}" type="pres">
      <dgm:prSet presAssocID="{2443A0E6-9E52-4DE5-A1FB-49AEBC9F58F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34CF7B-2487-41C9-BB8B-B3B46D0D959B}" type="pres">
      <dgm:prSet presAssocID="{2443A0E6-9E52-4DE5-A1FB-49AEBC9F58F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5DB82-1386-4FA9-9AD4-03CD6488255D}" type="pres">
      <dgm:prSet presAssocID="{2443A0E6-9E52-4DE5-A1FB-49AEBC9F58F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B7B30-D07F-4A57-996A-E3CD4D27678A}" type="pres">
      <dgm:prSet presAssocID="{2443A0E6-9E52-4DE5-A1FB-49AEBC9F58F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CA51D-12E2-47DD-86FE-52FB2E0EDECD}" type="pres">
      <dgm:prSet presAssocID="{2443A0E6-9E52-4DE5-A1FB-49AEBC9F58F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6B0914-0DCA-4144-AAC9-735F04454C8D}" srcId="{2443A0E6-9E52-4DE5-A1FB-49AEBC9F58FE}" destId="{879C9C56-5680-4055-B779-6AB9E3C74325}" srcOrd="2" destOrd="0" parTransId="{9F026D77-5313-4430-836A-FFCA0782B21B}" sibTransId="{238E3745-6A11-4004-9CDD-1B1A14D209B2}"/>
    <dgm:cxn modelId="{4A4C7B22-A579-4ED2-A3F0-A78734AA72F5}" srcId="{2443A0E6-9E52-4DE5-A1FB-49AEBC9F58FE}" destId="{69BA295C-A356-4365-8B36-4352CF14BD09}" srcOrd="1" destOrd="0" parTransId="{78FCC694-F8DE-449A-B4AC-1DD5E8FF7E08}" sibTransId="{94D2DCAB-38C1-4020-85D7-85FFFD44A1CA}"/>
    <dgm:cxn modelId="{C3FEF0AE-9D31-4578-BD4D-3AE3F351FCD8}" type="presOf" srcId="{6B212563-C080-4095-A36E-A61CCF0E076A}" destId="{881CA51D-12E2-47DD-86FE-52FB2E0EDECD}" srcOrd="0" destOrd="0" presId="urn:microsoft.com/office/officeart/2005/8/layout/pyramid4"/>
    <dgm:cxn modelId="{A2609D2F-F139-426B-A0D0-C2FA7008200F}" type="presOf" srcId="{040ED92D-B035-4155-AE10-D415EC57CDFC}" destId="{2634CF7B-2487-41C9-BB8B-B3B46D0D959B}" srcOrd="0" destOrd="0" presId="urn:microsoft.com/office/officeart/2005/8/layout/pyramid4"/>
    <dgm:cxn modelId="{438295ED-7302-4E1E-8169-EDCD12E00215}" type="presOf" srcId="{879C9C56-5680-4055-B779-6AB9E3C74325}" destId="{9C1B7B30-D07F-4A57-996A-E3CD4D27678A}" srcOrd="0" destOrd="0" presId="urn:microsoft.com/office/officeart/2005/8/layout/pyramid4"/>
    <dgm:cxn modelId="{CC2C55F4-9D6D-4E5F-AF81-C90B2390867A}" type="presOf" srcId="{69BA295C-A356-4365-8B36-4352CF14BD09}" destId="{66F5DB82-1386-4FA9-9AD4-03CD6488255D}" srcOrd="0" destOrd="0" presId="urn:microsoft.com/office/officeart/2005/8/layout/pyramid4"/>
    <dgm:cxn modelId="{C0D72718-31E0-4DCC-8B5B-A724D238E98C}" srcId="{2443A0E6-9E52-4DE5-A1FB-49AEBC9F58FE}" destId="{6B212563-C080-4095-A36E-A61CCF0E076A}" srcOrd="3" destOrd="0" parTransId="{F98A67D5-CD9D-4A6B-9FEA-5ED730519764}" sibTransId="{E7A9A92C-75F9-4A92-A51C-B5C6901DA2FC}"/>
    <dgm:cxn modelId="{0F3A7A51-4416-4AB7-B044-4BACE664D75F}" srcId="{2443A0E6-9E52-4DE5-A1FB-49AEBC9F58FE}" destId="{040ED92D-B035-4155-AE10-D415EC57CDFC}" srcOrd="0" destOrd="0" parTransId="{77BE0B21-D0E6-4BCD-B966-FBC35FB29B06}" sibTransId="{988D4AF6-D379-4141-9470-97F6A0DEAE79}"/>
    <dgm:cxn modelId="{6B47FCF3-1EA2-474C-B1BE-65743C64CD77}" type="presOf" srcId="{2443A0E6-9E52-4DE5-A1FB-49AEBC9F58FE}" destId="{45686E6D-3A76-467D-AE13-F50808BC594A}" srcOrd="0" destOrd="0" presId="urn:microsoft.com/office/officeart/2005/8/layout/pyramid4"/>
    <dgm:cxn modelId="{8A1E6A63-6A3C-4799-9E69-97D011B4D042}" type="presParOf" srcId="{45686E6D-3A76-467D-AE13-F50808BC594A}" destId="{2634CF7B-2487-41C9-BB8B-B3B46D0D959B}" srcOrd="0" destOrd="0" presId="urn:microsoft.com/office/officeart/2005/8/layout/pyramid4"/>
    <dgm:cxn modelId="{ACE17A22-1990-4B5A-AB5F-0EAE3FEBEF34}" type="presParOf" srcId="{45686E6D-3A76-467D-AE13-F50808BC594A}" destId="{66F5DB82-1386-4FA9-9AD4-03CD6488255D}" srcOrd="1" destOrd="0" presId="urn:microsoft.com/office/officeart/2005/8/layout/pyramid4"/>
    <dgm:cxn modelId="{8CB52262-8712-4A65-BEB7-0C3E3B972F84}" type="presParOf" srcId="{45686E6D-3A76-467D-AE13-F50808BC594A}" destId="{9C1B7B30-D07F-4A57-996A-E3CD4D27678A}" srcOrd="2" destOrd="0" presId="urn:microsoft.com/office/officeart/2005/8/layout/pyramid4"/>
    <dgm:cxn modelId="{F793021B-C95E-4D83-8BB2-4AD039AAEE6D}" type="presParOf" srcId="{45686E6D-3A76-467D-AE13-F50808BC594A}" destId="{881CA51D-12E2-47DD-86FE-52FB2E0EDECD}" srcOrd="3" destOrd="0" presId="urn:microsoft.com/office/officeart/2005/8/layout/pyramid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C7F5F2-2562-4800-A7B2-06419ACA4171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F3C76A-774E-4AE4-8D22-749B12493797}">
      <dgm:prSet phldrT="[Text]"/>
      <dgm:spPr/>
      <dgm:t>
        <a:bodyPr/>
        <a:lstStyle/>
        <a:p>
          <a:r>
            <a:rPr lang="en-US" dirty="0" err="1" smtClean="0"/>
            <a:t>Pengembangan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0A81744C-97A2-4B43-AD32-6CF85202EB80}" type="parTrans" cxnId="{23E692AC-3532-49C0-A640-09278227820A}">
      <dgm:prSet/>
      <dgm:spPr/>
      <dgm:t>
        <a:bodyPr/>
        <a:lstStyle/>
        <a:p>
          <a:endParaRPr lang="en-US"/>
        </a:p>
      </dgm:t>
    </dgm:pt>
    <dgm:pt modelId="{F20428B9-598E-4A6B-8D04-304642EC10A5}" type="sibTrans" cxnId="{23E692AC-3532-49C0-A640-09278227820A}">
      <dgm:prSet/>
      <dgm:spPr/>
      <dgm:t>
        <a:bodyPr/>
        <a:lstStyle/>
        <a:p>
          <a:endParaRPr lang="en-US"/>
        </a:p>
      </dgm:t>
    </dgm:pt>
    <dgm:pt modelId="{4757E449-EEDF-430F-8EE4-97D09B7355AE}">
      <dgm:prSet phldrT="[Text]"/>
      <dgm:spPr/>
      <dgm:t>
        <a:bodyPr/>
        <a:lstStyle/>
        <a:p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berbagi</a:t>
          </a:r>
          <a:endParaRPr lang="en-US" dirty="0"/>
        </a:p>
      </dgm:t>
    </dgm:pt>
    <dgm:pt modelId="{941DBDAE-2F36-4DCA-8518-EAE2456EC5A0}" type="parTrans" cxnId="{A155D4E6-D157-475A-9CAE-433BE76744E5}">
      <dgm:prSet/>
      <dgm:spPr/>
      <dgm:t>
        <a:bodyPr/>
        <a:lstStyle/>
        <a:p>
          <a:endParaRPr lang="en-US"/>
        </a:p>
      </dgm:t>
    </dgm:pt>
    <dgm:pt modelId="{68CF99D1-CFF7-4BDD-A674-BC8102D69F98}" type="sibTrans" cxnId="{A155D4E6-D157-475A-9CAE-433BE76744E5}">
      <dgm:prSet/>
      <dgm:spPr/>
      <dgm:t>
        <a:bodyPr/>
        <a:lstStyle/>
        <a:p>
          <a:endParaRPr lang="en-US"/>
        </a:p>
      </dgm:t>
    </dgm:pt>
    <dgm:pt modelId="{657647AD-6295-4DE7-9DAC-8B58F0EF21BD}">
      <dgm:prSet phldrT="[Text]"/>
      <dgm:spPr/>
      <dgm:t>
        <a:bodyPr/>
        <a:lstStyle/>
        <a:p>
          <a:r>
            <a:rPr lang="en-US" dirty="0" err="1" smtClean="0"/>
            <a:t>Menghargai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yang </a:t>
          </a:r>
          <a:r>
            <a:rPr lang="en-US" dirty="0" err="1" smtClean="0"/>
            <a:t>baik</a:t>
          </a:r>
          <a:endParaRPr lang="en-US" dirty="0"/>
        </a:p>
      </dgm:t>
    </dgm:pt>
    <dgm:pt modelId="{094E966F-EA08-462D-AC5D-878A2E8C5684}" type="parTrans" cxnId="{D66949BB-2A1B-41B8-8626-79639ACA218C}">
      <dgm:prSet/>
      <dgm:spPr/>
      <dgm:t>
        <a:bodyPr/>
        <a:lstStyle/>
        <a:p>
          <a:endParaRPr lang="en-US"/>
        </a:p>
      </dgm:t>
    </dgm:pt>
    <dgm:pt modelId="{D297C89C-B764-47DC-BC9E-C1E992EA93E0}" type="sibTrans" cxnId="{D66949BB-2A1B-41B8-8626-79639ACA218C}">
      <dgm:prSet/>
      <dgm:spPr/>
      <dgm:t>
        <a:bodyPr/>
        <a:lstStyle/>
        <a:p>
          <a:endParaRPr lang="en-US"/>
        </a:p>
      </dgm:t>
    </dgm:pt>
    <dgm:pt modelId="{FD20A695-EC78-4D52-835E-09EC86D0AC5B}" type="pres">
      <dgm:prSet presAssocID="{87C7F5F2-2562-4800-A7B2-06419ACA417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5C537E-DEFC-4E95-8541-54F2A82E26EF}" type="pres">
      <dgm:prSet presAssocID="{87C7F5F2-2562-4800-A7B2-06419ACA4171}" presName="dummyMaxCanvas" presStyleCnt="0">
        <dgm:presLayoutVars/>
      </dgm:prSet>
      <dgm:spPr/>
    </dgm:pt>
    <dgm:pt modelId="{5757A925-7A18-41AC-8046-721E17A61D87}" type="pres">
      <dgm:prSet presAssocID="{87C7F5F2-2562-4800-A7B2-06419ACA417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AA845-C63E-4210-86B2-391C75299DAC}" type="pres">
      <dgm:prSet presAssocID="{87C7F5F2-2562-4800-A7B2-06419ACA4171}" presName="ThreeNodes_2" presStyleLbl="node1" presStyleIdx="1" presStyleCnt="3" custLinFactNeighborX="226" custLinFactNeighborY="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16BE8-F468-492F-B6FE-D0442925DD8F}" type="pres">
      <dgm:prSet presAssocID="{87C7F5F2-2562-4800-A7B2-06419ACA4171}" presName="ThreeNodes_3" presStyleLbl="node1" presStyleIdx="2" presStyleCnt="3" custLinFactNeighborX="-2133" custLinFactNeighborY="7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3A0D6-F308-404A-B64D-D8851E659AFD}" type="pres">
      <dgm:prSet presAssocID="{87C7F5F2-2562-4800-A7B2-06419ACA417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307F5-53C4-4517-9FC7-0AF1AE901131}" type="pres">
      <dgm:prSet presAssocID="{87C7F5F2-2562-4800-A7B2-06419ACA417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DB3B3-FE02-4E48-BF3C-C52605590819}" type="pres">
      <dgm:prSet presAssocID="{87C7F5F2-2562-4800-A7B2-06419ACA417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E618-A750-446E-B064-E40E544D405C}" type="pres">
      <dgm:prSet presAssocID="{87C7F5F2-2562-4800-A7B2-06419ACA417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1DD56-CB8C-4AB4-8E23-979C760D17A2}" type="pres">
      <dgm:prSet presAssocID="{87C7F5F2-2562-4800-A7B2-06419ACA417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4E2276-D8C1-409B-BA16-007F96346F9A}" type="presOf" srcId="{4757E449-EEDF-430F-8EE4-97D09B7355AE}" destId="{CBDAA845-C63E-4210-86B2-391C75299DAC}" srcOrd="0" destOrd="0" presId="urn:microsoft.com/office/officeart/2005/8/layout/vProcess5"/>
    <dgm:cxn modelId="{2C5886F1-0FB4-4D65-9101-37AB34F57F6A}" type="presOf" srcId="{657647AD-6295-4DE7-9DAC-8B58F0EF21BD}" destId="{25916BE8-F468-492F-B6FE-D0442925DD8F}" srcOrd="0" destOrd="0" presId="urn:microsoft.com/office/officeart/2005/8/layout/vProcess5"/>
    <dgm:cxn modelId="{1405FC56-55DB-48B2-B4F5-6BCA033E0F70}" type="presOf" srcId="{4757E449-EEDF-430F-8EE4-97D09B7355AE}" destId="{CCF9E618-A750-446E-B064-E40E544D405C}" srcOrd="1" destOrd="0" presId="urn:microsoft.com/office/officeart/2005/8/layout/vProcess5"/>
    <dgm:cxn modelId="{3A83EC02-512B-47CB-B622-7AA7734592F6}" type="presOf" srcId="{657647AD-6295-4DE7-9DAC-8B58F0EF21BD}" destId="{6A31DD56-CB8C-4AB4-8E23-979C760D17A2}" srcOrd="1" destOrd="0" presId="urn:microsoft.com/office/officeart/2005/8/layout/vProcess5"/>
    <dgm:cxn modelId="{613EDD4F-CB88-4609-91AF-822ED5FEC351}" type="presOf" srcId="{F20428B9-598E-4A6B-8D04-304642EC10A5}" destId="{C2C3A0D6-F308-404A-B64D-D8851E659AFD}" srcOrd="0" destOrd="0" presId="urn:microsoft.com/office/officeart/2005/8/layout/vProcess5"/>
    <dgm:cxn modelId="{19B32F43-506E-45B5-9228-C720D404B56E}" type="presOf" srcId="{9FF3C76A-774E-4AE4-8D22-749B12493797}" destId="{5757A925-7A18-41AC-8046-721E17A61D87}" srcOrd="0" destOrd="0" presId="urn:microsoft.com/office/officeart/2005/8/layout/vProcess5"/>
    <dgm:cxn modelId="{D99E6FDB-DFFE-4207-AE33-C0D505793011}" type="presOf" srcId="{68CF99D1-CFF7-4BDD-A674-BC8102D69F98}" destId="{D6E307F5-53C4-4517-9FC7-0AF1AE901131}" srcOrd="0" destOrd="0" presId="urn:microsoft.com/office/officeart/2005/8/layout/vProcess5"/>
    <dgm:cxn modelId="{89C8BA06-03B3-4803-92DD-B2835B6BF1D4}" type="presOf" srcId="{87C7F5F2-2562-4800-A7B2-06419ACA4171}" destId="{FD20A695-EC78-4D52-835E-09EC86D0AC5B}" srcOrd="0" destOrd="0" presId="urn:microsoft.com/office/officeart/2005/8/layout/vProcess5"/>
    <dgm:cxn modelId="{23E692AC-3532-49C0-A640-09278227820A}" srcId="{87C7F5F2-2562-4800-A7B2-06419ACA4171}" destId="{9FF3C76A-774E-4AE4-8D22-749B12493797}" srcOrd="0" destOrd="0" parTransId="{0A81744C-97A2-4B43-AD32-6CF85202EB80}" sibTransId="{F20428B9-598E-4A6B-8D04-304642EC10A5}"/>
    <dgm:cxn modelId="{31BEB1F6-748B-479D-8CB0-361C69CC4F34}" type="presOf" srcId="{9FF3C76A-774E-4AE4-8D22-749B12493797}" destId="{D81DB3B3-FE02-4E48-BF3C-C52605590819}" srcOrd="1" destOrd="0" presId="urn:microsoft.com/office/officeart/2005/8/layout/vProcess5"/>
    <dgm:cxn modelId="{A155D4E6-D157-475A-9CAE-433BE76744E5}" srcId="{87C7F5F2-2562-4800-A7B2-06419ACA4171}" destId="{4757E449-EEDF-430F-8EE4-97D09B7355AE}" srcOrd="1" destOrd="0" parTransId="{941DBDAE-2F36-4DCA-8518-EAE2456EC5A0}" sibTransId="{68CF99D1-CFF7-4BDD-A674-BC8102D69F98}"/>
    <dgm:cxn modelId="{D66949BB-2A1B-41B8-8626-79639ACA218C}" srcId="{87C7F5F2-2562-4800-A7B2-06419ACA4171}" destId="{657647AD-6295-4DE7-9DAC-8B58F0EF21BD}" srcOrd="2" destOrd="0" parTransId="{094E966F-EA08-462D-AC5D-878A2E8C5684}" sibTransId="{D297C89C-B764-47DC-BC9E-C1E992EA93E0}"/>
    <dgm:cxn modelId="{F1C3A4FD-7C0B-4AA9-977C-7BA00985A975}" type="presParOf" srcId="{FD20A695-EC78-4D52-835E-09EC86D0AC5B}" destId="{AA5C537E-DEFC-4E95-8541-54F2A82E26EF}" srcOrd="0" destOrd="0" presId="urn:microsoft.com/office/officeart/2005/8/layout/vProcess5"/>
    <dgm:cxn modelId="{85061C6A-154C-462F-A8F8-3E30A4062AB4}" type="presParOf" srcId="{FD20A695-EC78-4D52-835E-09EC86D0AC5B}" destId="{5757A925-7A18-41AC-8046-721E17A61D87}" srcOrd="1" destOrd="0" presId="urn:microsoft.com/office/officeart/2005/8/layout/vProcess5"/>
    <dgm:cxn modelId="{D9EA9A06-E64A-405A-A964-053D33FF6647}" type="presParOf" srcId="{FD20A695-EC78-4D52-835E-09EC86D0AC5B}" destId="{CBDAA845-C63E-4210-86B2-391C75299DAC}" srcOrd="2" destOrd="0" presId="urn:microsoft.com/office/officeart/2005/8/layout/vProcess5"/>
    <dgm:cxn modelId="{D9F00564-AD36-4540-865C-A07256DEB9AB}" type="presParOf" srcId="{FD20A695-EC78-4D52-835E-09EC86D0AC5B}" destId="{25916BE8-F468-492F-B6FE-D0442925DD8F}" srcOrd="3" destOrd="0" presId="urn:microsoft.com/office/officeart/2005/8/layout/vProcess5"/>
    <dgm:cxn modelId="{69380A55-12AC-4BB2-9285-C18B38C50941}" type="presParOf" srcId="{FD20A695-EC78-4D52-835E-09EC86D0AC5B}" destId="{C2C3A0D6-F308-404A-B64D-D8851E659AFD}" srcOrd="4" destOrd="0" presId="urn:microsoft.com/office/officeart/2005/8/layout/vProcess5"/>
    <dgm:cxn modelId="{60E5FAE9-F626-4480-AE82-EAA4D79C888A}" type="presParOf" srcId="{FD20A695-EC78-4D52-835E-09EC86D0AC5B}" destId="{D6E307F5-53C4-4517-9FC7-0AF1AE901131}" srcOrd="5" destOrd="0" presId="urn:microsoft.com/office/officeart/2005/8/layout/vProcess5"/>
    <dgm:cxn modelId="{C3685329-BA52-4C44-BC30-26B0C22DBB1B}" type="presParOf" srcId="{FD20A695-EC78-4D52-835E-09EC86D0AC5B}" destId="{D81DB3B3-FE02-4E48-BF3C-C52605590819}" srcOrd="6" destOrd="0" presId="urn:microsoft.com/office/officeart/2005/8/layout/vProcess5"/>
    <dgm:cxn modelId="{9B464ED6-3286-464A-B5F8-EB6D5E65D49F}" type="presParOf" srcId="{FD20A695-EC78-4D52-835E-09EC86D0AC5B}" destId="{CCF9E618-A750-446E-B064-E40E544D405C}" srcOrd="7" destOrd="0" presId="urn:microsoft.com/office/officeart/2005/8/layout/vProcess5"/>
    <dgm:cxn modelId="{348D8169-E902-4ECC-8475-F27342C88D6C}" type="presParOf" srcId="{FD20A695-EC78-4D52-835E-09EC86D0AC5B}" destId="{6A31DD56-CB8C-4AB4-8E23-979C760D17A2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F04B-0C88-4098-B4F4-7D725C514DD0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8297-CA7D-408A-8E98-36FC05D9D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Fildza</a:t>
            </a:r>
            <a:r>
              <a:rPr lang="en-US" dirty="0" smtClean="0"/>
              <a:t> </a:t>
            </a:r>
            <a:r>
              <a:rPr lang="en-US" dirty="0" err="1" smtClean="0"/>
              <a:t>Yurika</a:t>
            </a:r>
            <a:r>
              <a:rPr lang="en-US" dirty="0"/>
              <a:t>	</a:t>
            </a:r>
            <a:r>
              <a:rPr lang="en-US" dirty="0" smtClean="0"/>
              <a:t>(201271031)</a:t>
            </a:r>
          </a:p>
          <a:p>
            <a:r>
              <a:rPr lang="en-US" dirty="0" err="1" smtClean="0"/>
              <a:t>Firina</a:t>
            </a:r>
            <a:r>
              <a:rPr lang="en-US" dirty="0" smtClean="0"/>
              <a:t> Sahara	(201271007)</a:t>
            </a:r>
          </a:p>
          <a:p>
            <a:r>
              <a:rPr lang="en-US" dirty="0" err="1" smtClean="0"/>
              <a:t>Hepi</a:t>
            </a:r>
            <a:r>
              <a:rPr lang="en-US" dirty="0" smtClean="0"/>
              <a:t> </a:t>
            </a:r>
            <a:r>
              <a:rPr lang="en-US" dirty="0" err="1" smtClean="0"/>
              <a:t>Anesti</a:t>
            </a:r>
            <a:r>
              <a:rPr lang="en-US" dirty="0" smtClean="0"/>
              <a:t>		(201271120)</a:t>
            </a:r>
          </a:p>
          <a:p>
            <a:r>
              <a:rPr lang="en-US" dirty="0" smtClean="0"/>
              <a:t>Irma </a:t>
            </a:r>
            <a:r>
              <a:rPr lang="en-US" dirty="0" err="1" smtClean="0"/>
              <a:t>Putri</a:t>
            </a:r>
            <a:r>
              <a:rPr lang="en-US" dirty="0" smtClean="0"/>
              <a:t>		(201271011)</a:t>
            </a:r>
          </a:p>
          <a:p>
            <a:r>
              <a:rPr lang="en-US" dirty="0" err="1" smtClean="0"/>
              <a:t>Yohanna</a:t>
            </a:r>
            <a:r>
              <a:rPr lang="en-US" dirty="0" smtClean="0"/>
              <a:t> Rebecca	(201271093)</a:t>
            </a:r>
          </a:p>
          <a:p>
            <a:r>
              <a:rPr lang="en-US" dirty="0" err="1" smtClean="0"/>
              <a:t>Zairina</a:t>
            </a:r>
            <a:r>
              <a:rPr lang="en-US" dirty="0" smtClean="0"/>
              <a:t> Zahra	(201271028)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4038600" cy="609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838200" y="1600200"/>
          <a:ext cx="784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62200" y="1447800"/>
            <a:ext cx="5105400" cy="685799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1295400" y="2133600"/>
          <a:ext cx="693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i="1" dirty="0" err="1" smtClean="0"/>
              <a:t>sih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3429000" cy="102076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Kelas</a:t>
            </a:r>
            <a:r>
              <a:rPr lang="en-US" sz="3600" dirty="0" smtClean="0"/>
              <a:t> = </a:t>
            </a:r>
            <a:r>
              <a:rPr lang="en-US" sz="3600" dirty="0" err="1" smtClean="0"/>
              <a:t>Kompleks</a:t>
            </a:r>
            <a:r>
              <a:rPr lang="en-US" sz="3600" dirty="0" smtClean="0"/>
              <a:t> = </a:t>
            </a:r>
            <a:r>
              <a:rPr lang="en-US" sz="3600" dirty="0" err="1"/>
              <a:t>K</a:t>
            </a:r>
            <a:r>
              <a:rPr lang="en-US" sz="3600" dirty="0" err="1" smtClean="0"/>
              <a:t>ekacauan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04800" y="304800"/>
          <a:ext cx="9448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8991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904999" y="2438400"/>
            <a:ext cx="5715001" cy="1905002"/>
          </a:xfrm>
        </p:spPr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Penyusunan</a:t>
            </a:r>
            <a:endParaRPr lang="en-US" dirty="0"/>
          </a:p>
        </p:txBody>
      </p:sp>
      <p:pic>
        <p:nvPicPr>
          <p:cNvPr id="4" name="Content Placeholder 3" descr="Bagan Pendidik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3253" y="175761"/>
            <a:ext cx="5500147" cy="6453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192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Manajemen Kelas</vt:lpstr>
      <vt:lpstr>Apa sih manajemen kelas itu?</vt:lpstr>
      <vt:lpstr>Mengapa kelas harus dikelola?</vt:lpstr>
      <vt:lpstr>Kelas = Kompleks = Kekacauan?</vt:lpstr>
      <vt:lpstr>Slide 5</vt:lpstr>
      <vt:lpstr>Slide 6</vt:lpstr>
      <vt:lpstr>Menata Lingkungan Fisik Kelas</vt:lpstr>
      <vt:lpstr>Gaya Penyusunan</vt:lpstr>
      <vt:lpstr>Menciptakan Lingkungan Positif Pembelajaran</vt:lpstr>
      <vt:lpstr>Menciptakan Lingkungan Positif Pembelajaran</vt:lpstr>
      <vt:lpstr>Menciptakan Lingkungan Positif Pembelajaran</vt:lpstr>
      <vt:lpstr>Menciptakan Lingkungan Positif Pembelajaran</vt:lpstr>
      <vt:lpstr>Menjadi Komunikator yang Baik</vt:lpstr>
      <vt:lpstr>Menangani perilaku bermasalah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Kelas</dc:title>
  <dc:creator>V5</dc:creator>
  <cp:lastModifiedBy>V5</cp:lastModifiedBy>
  <cp:revision>29</cp:revision>
  <dcterms:created xsi:type="dcterms:W3CDTF">2013-03-27T16:02:05Z</dcterms:created>
  <dcterms:modified xsi:type="dcterms:W3CDTF">2013-03-28T03:11:48Z</dcterms:modified>
</cp:coreProperties>
</file>